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sldIdLst>
    <p:sldId id="279" r:id="rId2"/>
    <p:sldId id="338" r:id="rId3"/>
    <p:sldId id="349" r:id="rId4"/>
    <p:sldId id="341" r:id="rId5"/>
    <p:sldId id="348" r:id="rId6"/>
    <p:sldId id="350" r:id="rId7"/>
    <p:sldId id="283" r:id="rId8"/>
    <p:sldId id="284" r:id="rId9"/>
    <p:sldId id="315" r:id="rId10"/>
    <p:sldId id="285" r:id="rId11"/>
    <p:sldId id="286" r:id="rId12"/>
    <p:sldId id="288" r:id="rId13"/>
    <p:sldId id="292" r:id="rId14"/>
    <p:sldId id="293" r:id="rId15"/>
    <p:sldId id="294" r:id="rId16"/>
    <p:sldId id="298" r:id="rId17"/>
    <p:sldId id="299" r:id="rId18"/>
    <p:sldId id="300" r:id="rId19"/>
    <p:sldId id="295" r:id="rId20"/>
    <p:sldId id="296" r:id="rId21"/>
    <p:sldId id="297" r:id="rId22"/>
    <p:sldId id="301" r:id="rId23"/>
    <p:sldId id="302" r:id="rId24"/>
    <p:sldId id="303" r:id="rId25"/>
    <p:sldId id="289" r:id="rId26"/>
    <p:sldId id="290" r:id="rId27"/>
    <p:sldId id="291" r:id="rId28"/>
    <p:sldId id="307" r:id="rId29"/>
    <p:sldId id="308" r:id="rId30"/>
    <p:sldId id="309" r:id="rId31"/>
    <p:sldId id="304" r:id="rId32"/>
    <p:sldId id="305" r:id="rId33"/>
    <p:sldId id="306" r:id="rId34"/>
    <p:sldId id="310" r:id="rId35"/>
    <p:sldId id="311" r:id="rId36"/>
    <p:sldId id="312" r:id="rId37"/>
    <p:sldId id="333" r:id="rId38"/>
    <p:sldId id="314" r:id="rId39"/>
    <p:sldId id="287" r:id="rId40"/>
    <p:sldId id="342" r:id="rId41"/>
    <p:sldId id="259" r:id="rId42"/>
    <p:sldId id="258" r:id="rId43"/>
    <p:sldId id="316" r:id="rId44"/>
    <p:sldId id="261" r:id="rId45"/>
    <p:sldId id="270" r:id="rId46"/>
    <p:sldId id="262" r:id="rId47"/>
    <p:sldId id="318" r:id="rId48"/>
    <p:sldId id="319" r:id="rId49"/>
    <p:sldId id="320" r:id="rId50"/>
    <p:sldId id="321" r:id="rId51"/>
    <p:sldId id="322" r:id="rId52"/>
    <p:sldId id="323" r:id="rId53"/>
    <p:sldId id="324" r:id="rId54"/>
    <p:sldId id="325" r:id="rId55"/>
    <p:sldId id="326" r:id="rId56"/>
    <p:sldId id="327" r:id="rId57"/>
    <p:sldId id="313" r:id="rId58"/>
    <p:sldId id="343" r:id="rId59"/>
    <p:sldId id="345" r:id="rId60"/>
    <p:sldId id="346"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9318C6C-180C-F048-A4E3-1CF4DB759276}">
          <p14:sldIdLst>
            <p14:sldId id="279"/>
            <p14:sldId id="338"/>
            <p14:sldId id="349"/>
            <p14:sldId id="341"/>
            <p14:sldId id="348"/>
            <p14:sldId id="350"/>
            <p14:sldId id="283"/>
            <p14:sldId id="284"/>
          </p14:sldIdLst>
        </p14:section>
        <p14:section name="Untitled Section" id="{370D0D30-0770-BF4A-AC9B-BA36EA47CB6A}">
          <p14:sldIdLst>
            <p14:sldId id="315"/>
            <p14:sldId id="285"/>
            <p14:sldId id="286"/>
            <p14:sldId id="288"/>
            <p14:sldId id="292"/>
            <p14:sldId id="293"/>
            <p14:sldId id="294"/>
            <p14:sldId id="298"/>
            <p14:sldId id="299"/>
            <p14:sldId id="300"/>
            <p14:sldId id="295"/>
            <p14:sldId id="296"/>
            <p14:sldId id="297"/>
            <p14:sldId id="301"/>
            <p14:sldId id="302"/>
            <p14:sldId id="303"/>
            <p14:sldId id="289"/>
            <p14:sldId id="290"/>
            <p14:sldId id="291"/>
            <p14:sldId id="307"/>
            <p14:sldId id="308"/>
            <p14:sldId id="309"/>
            <p14:sldId id="304"/>
            <p14:sldId id="305"/>
            <p14:sldId id="306"/>
            <p14:sldId id="310"/>
            <p14:sldId id="311"/>
            <p14:sldId id="312"/>
            <p14:sldId id="333"/>
            <p14:sldId id="314"/>
            <p14:sldId id="287"/>
            <p14:sldId id="342"/>
            <p14:sldId id="259"/>
            <p14:sldId id="258"/>
            <p14:sldId id="316"/>
            <p14:sldId id="261"/>
            <p14:sldId id="270"/>
            <p14:sldId id="262"/>
            <p14:sldId id="318"/>
            <p14:sldId id="319"/>
            <p14:sldId id="320"/>
            <p14:sldId id="321"/>
            <p14:sldId id="322"/>
            <p14:sldId id="323"/>
            <p14:sldId id="324"/>
            <p14:sldId id="325"/>
            <p14:sldId id="326"/>
            <p14:sldId id="327"/>
            <p14:sldId id="313"/>
            <p14:sldId id="343"/>
            <p14:sldId id="345"/>
            <p14:sldId id="34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4460"/>
    <p:restoredTop sz="69231"/>
  </p:normalViewPr>
  <p:slideViewPr>
    <p:cSldViewPr snapToGrid="0" snapToObjects="1">
      <p:cViewPr>
        <p:scale>
          <a:sx n="95" d="100"/>
          <a:sy n="95" d="100"/>
        </p:scale>
        <p:origin x="712" y="-240"/>
      </p:cViewPr>
      <p:guideLst/>
    </p:cSldViewPr>
  </p:slideViewPr>
  <p:notesTextViewPr>
    <p:cViewPr>
      <p:scale>
        <a:sx n="125" d="100"/>
        <a:sy n="125" d="100"/>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818EFF-B121-442F-95DE-3D2A93FD040E}" type="doc">
      <dgm:prSet loTypeId="urn:microsoft.com/office/officeart/2008/layout/LinedList" loCatId="Inbox" qsTypeId="urn:microsoft.com/office/officeart/2005/8/quickstyle/simple1" qsCatId="simple" csTypeId="urn:microsoft.com/office/officeart/2005/8/colors/ColorSchemeForSuggestions" csCatId="other" phldr="1"/>
      <dgm:spPr/>
      <dgm:t>
        <a:bodyPr/>
        <a:lstStyle/>
        <a:p>
          <a:endParaRPr lang="en-US"/>
        </a:p>
      </dgm:t>
    </dgm:pt>
    <dgm:pt modelId="{7BDD34AB-C7AD-4894-BA17-2519A689C97C}">
      <dgm:prSet/>
      <dgm:spPr/>
      <dgm:t>
        <a:bodyPr/>
        <a:lstStyle/>
        <a:p>
          <a:r>
            <a:rPr lang="en-US" dirty="0" smtClean="0"/>
            <a:t>Objectives</a:t>
          </a:r>
          <a:endParaRPr lang="en-US" dirty="0"/>
        </a:p>
      </dgm:t>
    </dgm:pt>
    <dgm:pt modelId="{AD1ABC8C-5A90-4D7A-B4B9-585BA13A4E1F}" type="parTrans" cxnId="{04A19743-CE6E-47BA-A052-51BEB3505E01}">
      <dgm:prSet/>
      <dgm:spPr/>
      <dgm:t>
        <a:bodyPr/>
        <a:lstStyle/>
        <a:p>
          <a:endParaRPr lang="en-US"/>
        </a:p>
      </dgm:t>
    </dgm:pt>
    <dgm:pt modelId="{21F42CB8-53A0-4B07-B999-7B96FABB0B5B}" type="sibTrans" cxnId="{04A19743-CE6E-47BA-A052-51BEB3505E01}">
      <dgm:prSet/>
      <dgm:spPr/>
      <dgm:t>
        <a:bodyPr/>
        <a:lstStyle/>
        <a:p>
          <a:endParaRPr lang="en-US"/>
        </a:p>
      </dgm:t>
    </dgm:pt>
    <dgm:pt modelId="{1867DF6B-412F-4092-AB81-F41780DECB41}">
      <dgm:prSet/>
      <dgm:spPr/>
      <dgm:t>
        <a:bodyPr/>
        <a:lstStyle/>
        <a:p>
          <a:r>
            <a:rPr lang="en-US" dirty="0" smtClean="0"/>
            <a:t>Expectations</a:t>
          </a:r>
          <a:endParaRPr lang="en-US" dirty="0"/>
        </a:p>
      </dgm:t>
    </dgm:pt>
    <dgm:pt modelId="{E0E789E4-125C-4659-A82A-C120928A8F86}" type="parTrans" cxnId="{EFB59451-19FF-451E-8250-CB83961EC64D}">
      <dgm:prSet/>
      <dgm:spPr/>
      <dgm:t>
        <a:bodyPr/>
        <a:lstStyle/>
        <a:p>
          <a:endParaRPr lang="en-US"/>
        </a:p>
      </dgm:t>
    </dgm:pt>
    <dgm:pt modelId="{9BED7BB2-5DA4-4D45-BD3D-E827862E3042}" type="sibTrans" cxnId="{EFB59451-19FF-451E-8250-CB83961EC64D}">
      <dgm:prSet/>
      <dgm:spPr/>
      <dgm:t>
        <a:bodyPr/>
        <a:lstStyle/>
        <a:p>
          <a:endParaRPr lang="en-US"/>
        </a:p>
      </dgm:t>
    </dgm:pt>
    <dgm:pt modelId="{760E6913-BC5C-4E90-9040-CE94F916F8D5}">
      <dgm:prSet/>
      <dgm:spPr/>
      <dgm:t>
        <a:bodyPr/>
        <a:lstStyle/>
        <a:p>
          <a:r>
            <a:rPr lang="en-US" dirty="0"/>
            <a:t>Eight Change Readiness Factors</a:t>
          </a:r>
        </a:p>
      </dgm:t>
    </dgm:pt>
    <dgm:pt modelId="{29D6BBBE-BFCA-419E-AA5C-3910E5FDC60E}" type="parTrans" cxnId="{FA64CC6E-5E78-46DD-A655-57E30A5EE830}">
      <dgm:prSet/>
      <dgm:spPr/>
      <dgm:t>
        <a:bodyPr/>
        <a:lstStyle/>
        <a:p>
          <a:endParaRPr lang="en-US"/>
        </a:p>
      </dgm:t>
    </dgm:pt>
    <dgm:pt modelId="{005B533E-7055-4C83-94B7-D7C6BE8E9FB0}" type="sibTrans" cxnId="{FA64CC6E-5E78-46DD-A655-57E30A5EE830}">
      <dgm:prSet/>
      <dgm:spPr/>
      <dgm:t>
        <a:bodyPr/>
        <a:lstStyle/>
        <a:p>
          <a:endParaRPr lang="en-US"/>
        </a:p>
      </dgm:t>
    </dgm:pt>
    <dgm:pt modelId="{10BE2AFC-2B31-4B93-A8F4-B582E168ED8C}">
      <dgm:prSet/>
      <dgm:spPr/>
      <dgm:t>
        <a:bodyPr/>
        <a:lstStyle/>
        <a:p>
          <a:r>
            <a:rPr lang="en-US" dirty="0"/>
            <a:t>Eight Stages of Organizational </a:t>
          </a:r>
          <a:r>
            <a:rPr lang="en-US" dirty="0" smtClean="0"/>
            <a:t>Change</a:t>
          </a:r>
          <a:endParaRPr lang="en-US" dirty="0"/>
        </a:p>
      </dgm:t>
    </dgm:pt>
    <dgm:pt modelId="{F6D6E5A9-306F-402D-8F7F-0A222AF7A923}" type="parTrans" cxnId="{8CDA4826-A396-4F76-A3B0-D87AA453E9F2}">
      <dgm:prSet/>
      <dgm:spPr/>
      <dgm:t>
        <a:bodyPr/>
        <a:lstStyle/>
        <a:p>
          <a:endParaRPr lang="en-US"/>
        </a:p>
      </dgm:t>
    </dgm:pt>
    <dgm:pt modelId="{064F5E33-038B-48B5-B80C-F08FF533DCF6}" type="sibTrans" cxnId="{8CDA4826-A396-4F76-A3B0-D87AA453E9F2}">
      <dgm:prSet/>
      <dgm:spPr/>
      <dgm:t>
        <a:bodyPr/>
        <a:lstStyle/>
        <a:p>
          <a:endParaRPr lang="en-US"/>
        </a:p>
      </dgm:t>
    </dgm:pt>
    <dgm:pt modelId="{44AB8733-6322-E041-B500-A6AD73AB4FE5}">
      <dgm:prSet/>
      <dgm:spPr/>
      <dgm:t>
        <a:bodyPr/>
        <a:lstStyle/>
        <a:p>
          <a:r>
            <a:rPr lang="en-US" dirty="0" smtClean="0"/>
            <a:t>Stress Curve</a:t>
          </a:r>
          <a:endParaRPr lang="en-US" dirty="0"/>
        </a:p>
      </dgm:t>
    </dgm:pt>
    <dgm:pt modelId="{9C110B7D-A743-BD4F-AA08-0272D672BB5B}" type="parTrans" cxnId="{C2A66332-F1F5-B545-A322-B79E9C66B42C}">
      <dgm:prSet/>
      <dgm:spPr/>
      <dgm:t>
        <a:bodyPr/>
        <a:lstStyle/>
        <a:p>
          <a:endParaRPr lang="en-US"/>
        </a:p>
      </dgm:t>
    </dgm:pt>
    <dgm:pt modelId="{818CD0AB-30AC-EA43-8503-8E60EB40EB1A}" type="sibTrans" cxnId="{C2A66332-F1F5-B545-A322-B79E9C66B42C}">
      <dgm:prSet/>
      <dgm:spPr/>
      <dgm:t>
        <a:bodyPr/>
        <a:lstStyle/>
        <a:p>
          <a:endParaRPr lang="en-US"/>
        </a:p>
      </dgm:t>
    </dgm:pt>
    <dgm:pt modelId="{4D0DDDCF-E91C-B747-8F4D-1306F5FA212A}" type="pres">
      <dgm:prSet presAssocID="{EB818EFF-B121-442F-95DE-3D2A93FD040E}" presName="vert0" presStyleCnt="0">
        <dgm:presLayoutVars>
          <dgm:dir/>
          <dgm:animOne val="branch"/>
          <dgm:animLvl val="lvl"/>
        </dgm:presLayoutVars>
      </dgm:prSet>
      <dgm:spPr/>
      <dgm:t>
        <a:bodyPr/>
        <a:lstStyle/>
        <a:p>
          <a:endParaRPr lang="en-US"/>
        </a:p>
      </dgm:t>
    </dgm:pt>
    <dgm:pt modelId="{49099C50-BF27-BD47-B579-395CA1A49332}" type="pres">
      <dgm:prSet presAssocID="{7BDD34AB-C7AD-4894-BA17-2519A689C97C}" presName="thickLine" presStyleLbl="alignNode1" presStyleIdx="0" presStyleCnt="5"/>
      <dgm:spPr/>
    </dgm:pt>
    <dgm:pt modelId="{13B3E6F9-2A4A-B44A-B07B-A596905ADDA3}" type="pres">
      <dgm:prSet presAssocID="{7BDD34AB-C7AD-4894-BA17-2519A689C97C}" presName="horz1" presStyleCnt="0"/>
      <dgm:spPr/>
    </dgm:pt>
    <dgm:pt modelId="{F02D2172-EA36-E940-A787-00DE367691F7}" type="pres">
      <dgm:prSet presAssocID="{7BDD34AB-C7AD-4894-BA17-2519A689C97C}" presName="tx1" presStyleLbl="revTx" presStyleIdx="0" presStyleCnt="5"/>
      <dgm:spPr/>
      <dgm:t>
        <a:bodyPr/>
        <a:lstStyle/>
        <a:p>
          <a:endParaRPr lang="en-US"/>
        </a:p>
      </dgm:t>
    </dgm:pt>
    <dgm:pt modelId="{565575C6-E0FC-8E42-B206-A6FCB190C4A7}" type="pres">
      <dgm:prSet presAssocID="{7BDD34AB-C7AD-4894-BA17-2519A689C97C}" presName="vert1" presStyleCnt="0"/>
      <dgm:spPr/>
    </dgm:pt>
    <dgm:pt modelId="{065E35FD-A633-774F-A6D4-8515F86AA176}" type="pres">
      <dgm:prSet presAssocID="{1867DF6B-412F-4092-AB81-F41780DECB41}" presName="thickLine" presStyleLbl="alignNode1" presStyleIdx="1" presStyleCnt="5"/>
      <dgm:spPr/>
    </dgm:pt>
    <dgm:pt modelId="{41E8AC36-6102-0447-B708-E25382712A5E}" type="pres">
      <dgm:prSet presAssocID="{1867DF6B-412F-4092-AB81-F41780DECB41}" presName="horz1" presStyleCnt="0"/>
      <dgm:spPr/>
    </dgm:pt>
    <dgm:pt modelId="{BD378106-BFDC-4D41-9480-97EC8D231FC8}" type="pres">
      <dgm:prSet presAssocID="{1867DF6B-412F-4092-AB81-F41780DECB41}" presName="tx1" presStyleLbl="revTx" presStyleIdx="1" presStyleCnt="5"/>
      <dgm:spPr/>
      <dgm:t>
        <a:bodyPr/>
        <a:lstStyle/>
        <a:p>
          <a:endParaRPr lang="en-US"/>
        </a:p>
      </dgm:t>
    </dgm:pt>
    <dgm:pt modelId="{D15F3239-38B8-0A4B-91A0-1802AF296A4D}" type="pres">
      <dgm:prSet presAssocID="{1867DF6B-412F-4092-AB81-F41780DECB41}" presName="vert1" presStyleCnt="0"/>
      <dgm:spPr/>
    </dgm:pt>
    <dgm:pt modelId="{D52BBD73-CE8C-DD40-B3A1-C0B2202BF8B2}" type="pres">
      <dgm:prSet presAssocID="{44AB8733-6322-E041-B500-A6AD73AB4FE5}" presName="thickLine" presStyleLbl="alignNode1" presStyleIdx="2" presStyleCnt="5"/>
      <dgm:spPr/>
    </dgm:pt>
    <dgm:pt modelId="{342CC7B9-1258-074B-A62F-085495DBFC95}" type="pres">
      <dgm:prSet presAssocID="{44AB8733-6322-E041-B500-A6AD73AB4FE5}" presName="horz1" presStyleCnt="0"/>
      <dgm:spPr/>
    </dgm:pt>
    <dgm:pt modelId="{433370DC-E7C8-AB40-A6CA-16F80B80EDDD}" type="pres">
      <dgm:prSet presAssocID="{44AB8733-6322-E041-B500-A6AD73AB4FE5}" presName="tx1" presStyleLbl="revTx" presStyleIdx="2" presStyleCnt="5"/>
      <dgm:spPr/>
      <dgm:t>
        <a:bodyPr/>
        <a:lstStyle/>
        <a:p>
          <a:endParaRPr lang="en-US"/>
        </a:p>
      </dgm:t>
    </dgm:pt>
    <dgm:pt modelId="{C6B26771-A05E-874E-A7D2-DC7FB402E560}" type="pres">
      <dgm:prSet presAssocID="{44AB8733-6322-E041-B500-A6AD73AB4FE5}" presName="vert1" presStyleCnt="0"/>
      <dgm:spPr/>
    </dgm:pt>
    <dgm:pt modelId="{73C2B03C-1485-274A-A304-B47CE91AB6AA}" type="pres">
      <dgm:prSet presAssocID="{760E6913-BC5C-4E90-9040-CE94F916F8D5}" presName="thickLine" presStyleLbl="alignNode1" presStyleIdx="3" presStyleCnt="5"/>
      <dgm:spPr/>
    </dgm:pt>
    <dgm:pt modelId="{0D294996-1422-AF4A-81DB-D1A30AE4EFAB}" type="pres">
      <dgm:prSet presAssocID="{760E6913-BC5C-4E90-9040-CE94F916F8D5}" presName="horz1" presStyleCnt="0"/>
      <dgm:spPr/>
    </dgm:pt>
    <dgm:pt modelId="{DE50AE76-4783-104E-B0B5-D3A756897212}" type="pres">
      <dgm:prSet presAssocID="{760E6913-BC5C-4E90-9040-CE94F916F8D5}" presName="tx1" presStyleLbl="revTx" presStyleIdx="3" presStyleCnt="5"/>
      <dgm:spPr/>
      <dgm:t>
        <a:bodyPr/>
        <a:lstStyle/>
        <a:p>
          <a:endParaRPr lang="en-US"/>
        </a:p>
      </dgm:t>
    </dgm:pt>
    <dgm:pt modelId="{EBDEEDF3-9ABA-5349-994C-943DF57E85B7}" type="pres">
      <dgm:prSet presAssocID="{760E6913-BC5C-4E90-9040-CE94F916F8D5}" presName="vert1" presStyleCnt="0"/>
      <dgm:spPr/>
    </dgm:pt>
    <dgm:pt modelId="{FC53FF07-2012-D64C-B9F6-FED893CC114B}" type="pres">
      <dgm:prSet presAssocID="{10BE2AFC-2B31-4B93-A8F4-B582E168ED8C}" presName="thickLine" presStyleLbl="alignNode1" presStyleIdx="4" presStyleCnt="5"/>
      <dgm:spPr/>
    </dgm:pt>
    <dgm:pt modelId="{EBF7CBC5-4513-5843-8F67-901BB8D2824E}" type="pres">
      <dgm:prSet presAssocID="{10BE2AFC-2B31-4B93-A8F4-B582E168ED8C}" presName="horz1" presStyleCnt="0"/>
      <dgm:spPr/>
    </dgm:pt>
    <dgm:pt modelId="{FCB96C50-264B-C34F-8985-9C9AC3D9F04E}" type="pres">
      <dgm:prSet presAssocID="{10BE2AFC-2B31-4B93-A8F4-B582E168ED8C}" presName="tx1" presStyleLbl="revTx" presStyleIdx="4" presStyleCnt="5"/>
      <dgm:spPr/>
      <dgm:t>
        <a:bodyPr/>
        <a:lstStyle/>
        <a:p>
          <a:endParaRPr lang="en-US"/>
        </a:p>
      </dgm:t>
    </dgm:pt>
    <dgm:pt modelId="{3FD35CA4-F19A-B24F-B166-A09AC0B039DD}" type="pres">
      <dgm:prSet presAssocID="{10BE2AFC-2B31-4B93-A8F4-B582E168ED8C}" presName="vert1" presStyleCnt="0"/>
      <dgm:spPr/>
    </dgm:pt>
  </dgm:ptLst>
  <dgm:cxnLst>
    <dgm:cxn modelId="{B4757C92-A5C8-2D43-AA1E-71CB665873F7}" type="presOf" srcId="{1867DF6B-412F-4092-AB81-F41780DECB41}" destId="{BD378106-BFDC-4D41-9480-97EC8D231FC8}" srcOrd="0" destOrd="0" presId="urn:microsoft.com/office/officeart/2008/layout/LinedList"/>
    <dgm:cxn modelId="{E664B501-67CD-AE44-BF04-507068A87B05}" type="presOf" srcId="{760E6913-BC5C-4E90-9040-CE94F916F8D5}" destId="{DE50AE76-4783-104E-B0B5-D3A756897212}" srcOrd="0" destOrd="0" presId="urn:microsoft.com/office/officeart/2008/layout/LinedList"/>
    <dgm:cxn modelId="{EFB59451-19FF-451E-8250-CB83961EC64D}" srcId="{EB818EFF-B121-442F-95DE-3D2A93FD040E}" destId="{1867DF6B-412F-4092-AB81-F41780DECB41}" srcOrd="1" destOrd="0" parTransId="{E0E789E4-125C-4659-A82A-C120928A8F86}" sibTransId="{9BED7BB2-5DA4-4D45-BD3D-E827862E3042}"/>
    <dgm:cxn modelId="{C8A2D516-AF33-B34E-B386-7DCBE720777F}" type="presOf" srcId="{10BE2AFC-2B31-4B93-A8F4-B582E168ED8C}" destId="{FCB96C50-264B-C34F-8985-9C9AC3D9F04E}" srcOrd="0" destOrd="0" presId="urn:microsoft.com/office/officeart/2008/layout/LinedList"/>
    <dgm:cxn modelId="{004C5B1B-D147-5F49-BFAA-914E1C0BFEF0}" type="presOf" srcId="{EB818EFF-B121-442F-95DE-3D2A93FD040E}" destId="{4D0DDDCF-E91C-B747-8F4D-1306F5FA212A}" srcOrd="0" destOrd="0" presId="urn:microsoft.com/office/officeart/2008/layout/LinedList"/>
    <dgm:cxn modelId="{03D86FB1-C620-6743-A7B1-9259067F1F83}" type="presOf" srcId="{44AB8733-6322-E041-B500-A6AD73AB4FE5}" destId="{433370DC-E7C8-AB40-A6CA-16F80B80EDDD}" srcOrd="0" destOrd="0" presId="urn:microsoft.com/office/officeart/2008/layout/LinedList"/>
    <dgm:cxn modelId="{8CDA4826-A396-4F76-A3B0-D87AA453E9F2}" srcId="{EB818EFF-B121-442F-95DE-3D2A93FD040E}" destId="{10BE2AFC-2B31-4B93-A8F4-B582E168ED8C}" srcOrd="4" destOrd="0" parTransId="{F6D6E5A9-306F-402D-8F7F-0A222AF7A923}" sibTransId="{064F5E33-038B-48B5-B80C-F08FF533DCF6}"/>
    <dgm:cxn modelId="{04A19743-CE6E-47BA-A052-51BEB3505E01}" srcId="{EB818EFF-B121-442F-95DE-3D2A93FD040E}" destId="{7BDD34AB-C7AD-4894-BA17-2519A689C97C}" srcOrd="0" destOrd="0" parTransId="{AD1ABC8C-5A90-4D7A-B4B9-585BA13A4E1F}" sibTransId="{21F42CB8-53A0-4B07-B999-7B96FABB0B5B}"/>
    <dgm:cxn modelId="{FA64CC6E-5E78-46DD-A655-57E30A5EE830}" srcId="{EB818EFF-B121-442F-95DE-3D2A93FD040E}" destId="{760E6913-BC5C-4E90-9040-CE94F916F8D5}" srcOrd="3" destOrd="0" parTransId="{29D6BBBE-BFCA-419E-AA5C-3910E5FDC60E}" sibTransId="{005B533E-7055-4C83-94B7-D7C6BE8E9FB0}"/>
    <dgm:cxn modelId="{B3A03AAC-8695-AA49-890E-6FC380CBDD68}" type="presOf" srcId="{7BDD34AB-C7AD-4894-BA17-2519A689C97C}" destId="{F02D2172-EA36-E940-A787-00DE367691F7}" srcOrd="0" destOrd="0" presId="urn:microsoft.com/office/officeart/2008/layout/LinedList"/>
    <dgm:cxn modelId="{C2A66332-F1F5-B545-A322-B79E9C66B42C}" srcId="{EB818EFF-B121-442F-95DE-3D2A93FD040E}" destId="{44AB8733-6322-E041-B500-A6AD73AB4FE5}" srcOrd="2" destOrd="0" parTransId="{9C110B7D-A743-BD4F-AA08-0272D672BB5B}" sibTransId="{818CD0AB-30AC-EA43-8503-8E60EB40EB1A}"/>
    <dgm:cxn modelId="{9BE98CED-A8F3-8143-AB86-9985D7B8F492}" type="presParOf" srcId="{4D0DDDCF-E91C-B747-8F4D-1306F5FA212A}" destId="{49099C50-BF27-BD47-B579-395CA1A49332}" srcOrd="0" destOrd="0" presId="urn:microsoft.com/office/officeart/2008/layout/LinedList"/>
    <dgm:cxn modelId="{60E14392-572C-F840-8ECF-CB0E426FF978}" type="presParOf" srcId="{4D0DDDCF-E91C-B747-8F4D-1306F5FA212A}" destId="{13B3E6F9-2A4A-B44A-B07B-A596905ADDA3}" srcOrd="1" destOrd="0" presId="urn:microsoft.com/office/officeart/2008/layout/LinedList"/>
    <dgm:cxn modelId="{743EA3B0-169A-B047-A171-4F867978513B}" type="presParOf" srcId="{13B3E6F9-2A4A-B44A-B07B-A596905ADDA3}" destId="{F02D2172-EA36-E940-A787-00DE367691F7}" srcOrd="0" destOrd="0" presId="urn:microsoft.com/office/officeart/2008/layout/LinedList"/>
    <dgm:cxn modelId="{07D5DAC1-D10A-AF4D-8697-680459F36261}" type="presParOf" srcId="{13B3E6F9-2A4A-B44A-B07B-A596905ADDA3}" destId="{565575C6-E0FC-8E42-B206-A6FCB190C4A7}" srcOrd="1" destOrd="0" presId="urn:microsoft.com/office/officeart/2008/layout/LinedList"/>
    <dgm:cxn modelId="{AEE91686-081C-9449-9C72-78AC21A086C9}" type="presParOf" srcId="{4D0DDDCF-E91C-B747-8F4D-1306F5FA212A}" destId="{065E35FD-A633-774F-A6D4-8515F86AA176}" srcOrd="2" destOrd="0" presId="urn:microsoft.com/office/officeart/2008/layout/LinedList"/>
    <dgm:cxn modelId="{326A58FF-DFD1-284A-87A2-7DF2AE85CB43}" type="presParOf" srcId="{4D0DDDCF-E91C-B747-8F4D-1306F5FA212A}" destId="{41E8AC36-6102-0447-B708-E25382712A5E}" srcOrd="3" destOrd="0" presId="urn:microsoft.com/office/officeart/2008/layout/LinedList"/>
    <dgm:cxn modelId="{12CF60DB-2F17-C042-ACA0-8A96989BF093}" type="presParOf" srcId="{41E8AC36-6102-0447-B708-E25382712A5E}" destId="{BD378106-BFDC-4D41-9480-97EC8D231FC8}" srcOrd="0" destOrd="0" presId="urn:microsoft.com/office/officeart/2008/layout/LinedList"/>
    <dgm:cxn modelId="{14F47040-8D03-5444-B241-9B725AE8FA3F}" type="presParOf" srcId="{41E8AC36-6102-0447-B708-E25382712A5E}" destId="{D15F3239-38B8-0A4B-91A0-1802AF296A4D}" srcOrd="1" destOrd="0" presId="urn:microsoft.com/office/officeart/2008/layout/LinedList"/>
    <dgm:cxn modelId="{1EAA7857-52A5-2740-84F5-9FE2589B1526}" type="presParOf" srcId="{4D0DDDCF-E91C-B747-8F4D-1306F5FA212A}" destId="{D52BBD73-CE8C-DD40-B3A1-C0B2202BF8B2}" srcOrd="4" destOrd="0" presId="urn:microsoft.com/office/officeart/2008/layout/LinedList"/>
    <dgm:cxn modelId="{523BDB1C-5050-EB4F-A589-71ADF41B4112}" type="presParOf" srcId="{4D0DDDCF-E91C-B747-8F4D-1306F5FA212A}" destId="{342CC7B9-1258-074B-A62F-085495DBFC95}" srcOrd="5" destOrd="0" presId="urn:microsoft.com/office/officeart/2008/layout/LinedList"/>
    <dgm:cxn modelId="{E94BA7A5-93A0-8C49-B2A5-1812BC76C087}" type="presParOf" srcId="{342CC7B9-1258-074B-A62F-085495DBFC95}" destId="{433370DC-E7C8-AB40-A6CA-16F80B80EDDD}" srcOrd="0" destOrd="0" presId="urn:microsoft.com/office/officeart/2008/layout/LinedList"/>
    <dgm:cxn modelId="{8A26F228-6860-6649-A34E-7184E1C15B6A}" type="presParOf" srcId="{342CC7B9-1258-074B-A62F-085495DBFC95}" destId="{C6B26771-A05E-874E-A7D2-DC7FB402E560}" srcOrd="1" destOrd="0" presId="urn:microsoft.com/office/officeart/2008/layout/LinedList"/>
    <dgm:cxn modelId="{58ABA222-A0D2-C64C-8AE6-8D6665A49698}" type="presParOf" srcId="{4D0DDDCF-E91C-B747-8F4D-1306F5FA212A}" destId="{73C2B03C-1485-274A-A304-B47CE91AB6AA}" srcOrd="6" destOrd="0" presId="urn:microsoft.com/office/officeart/2008/layout/LinedList"/>
    <dgm:cxn modelId="{9158E507-99C4-1442-A564-23012D1C345E}" type="presParOf" srcId="{4D0DDDCF-E91C-B747-8F4D-1306F5FA212A}" destId="{0D294996-1422-AF4A-81DB-D1A30AE4EFAB}" srcOrd="7" destOrd="0" presId="urn:microsoft.com/office/officeart/2008/layout/LinedList"/>
    <dgm:cxn modelId="{17D42B6F-77A8-9740-A309-AFED666B6931}" type="presParOf" srcId="{0D294996-1422-AF4A-81DB-D1A30AE4EFAB}" destId="{DE50AE76-4783-104E-B0B5-D3A756897212}" srcOrd="0" destOrd="0" presId="urn:microsoft.com/office/officeart/2008/layout/LinedList"/>
    <dgm:cxn modelId="{EFB06F9B-E7A6-914E-B424-8F6D4FCB612A}" type="presParOf" srcId="{0D294996-1422-AF4A-81DB-D1A30AE4EFAB}" destId="{EBDEEDF3-9ABA-5349-994C-943DF57E85B7}" srcOrd="1" destOrd="0" presId="urn:microsoft.com/office/officeart/2008/layout/LinedList"/>
    <dgm:cxn modelId="{05A9EF2B-2448-A94C-BF31-A6A25ED90475}" type="presParOf" srcId="{4D0DDDCF-E91C-B747-8F4D-1306F5FA212A}" destId="{FC53FF07-2012-D64C-B9F6-FED893CC114B}" srcOrd="8" destOrd="0" presId="urn:microsoft.com/office/officeart/2008/layout/LinedList"/>
    <dgm:cxn modelId="{AFA2BB22-5CF4-594A-8944-64918AA6DB8F}" type="presParOf" srcId="{4D0DDDCF-E91C-B747-8F4D-1306F5FA212A}" destId="{EBF7CBC5-4513-5843-8F67-901BB8D2824E}" srcOrd="9" destOrd="0" presId="urn:microsoft.com/office/officeart/2008/layout/LinedList"/>
    <dgm:cxn modelId="{D8E7F8CF-11C6-3C4D-AA97-8DB77436278D}" type="presParOf" srcId="{EBF7CBC5-4513-5843-8F67-901BB8D2824E}" destId="{FCB96C50-264B-C34F-8985-9C9AC3D9F04E}" srcOrd="0" destOrd="0" presId="urn:microsoft.com/office/officeart/2008/layout/LinedList"/>
    <dgm:cxn modelId="{BCDFE840-5BE9-494E-A4E2-D5D4AA2E11D7}" type="presParOf" srcId="{EBF7CBC5-4513-5843-8F67-901BB8D2824E}" destId="{3FD35CA4-F19A-B24F-B166-A09AC0B039DD}"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1538B10-9238-4F9A-B135-B46560EEC702}" type="doc">
      <dgm:prSet loTypeId="urn:microsoft.com/office/officeart/2008/layout/LinedList" loCatId="list" qsTypeId="urn:microsoft.com/office/officeart/2005/8/quickstyle/simple3" qsCatId="simple" csTypeId="urn:microsoft.com/office/officeart/2005/8/colors/colorful5" csCatId="colorful" phldr="1"/>
      <dgm:spPr/>
      <dgm:t>
        <a:bodyPr/>
        <a:lstStyle/>
        <a:p>
          <a:endParaRPr lang="en-GB"/>
        </a:p>
      </dgm:t>
    </dgm:pt>
    <dgm:pt modelId="{1911F921-5533-4892-ADD3-27EBBCD09E89}">
      <dgm:prSet phldrT="[Text]"/>
      <dgm:spPr/>
      <dgm:t>
        <a:bodyPr/>
        <a:lstStyle/>
        <a:p>
          <a:r>
            <a:rPr lang="en-GB" b="1" dirty="0" smtClean="0"/>
            <a:t>Concept</a:t>
          </a:r>
          <a:endParaRPr lang="en-GB" b="1" dirty="0"/>
        </a:p>
      </dgm:t>
    </dgm:pt>
    <dgm:pt modelId="{C2EFDF5B-80EE-4870-8322-710505AD1A84}" type="parTrans" cxnId="{CD92E508-3EF9-426D-8FDA-62BF5CED87D0}">
      <dgm:prSet/>
      <dgm:spPr/>
      <dgm:t>
        <a:bodyPr/>
        <a:lstStyle/>
        <a:p>
          <a:endParaRPr lang="en-GB"/>
        </a:p>
      </dgm:t>
    </dgm:pt>
    <dgm:pt modelId="{AFF3AC55-A761-4463-B86A-C21D5865768B}" type="sibTrans" cxnId="{CD92E508-3EF9-426D-8FDA-62BF5CED87D0}">
      <dgm:prSet/>
      <dgm:spPr/>
      <dgm:t>
        <a:bodyPr/>
        <a:lstStyle/>
        <a:p>
          <a:endParaRPr lang="en-GB"/>
        </a:p>
      </dgm:t>
    </dgm:pt>
    <dgm:pt modelId="{44F219E8-0604-46F2-860E-6C5F9B99D993}">
      <dgm:prSet phldrT="[Text]" custT="1"/>
      <dgm:spPr/>
      <dgm:t>
        <a:bodyPr/>
        <a:lstStyle/>
        <a:p>
          <a:r>
            <a:rPr lang="en-GB" sz="2800" dirty="0" smtClean="0"/>
            <a:t>Highlight the relationship between organisational success and the new change </a:t>
          </a:r>
        </a:p>
      </dgm:t>
    </dgm:pt>
    <dgm:pt modelId="{77CB72D3-4ADE-468A-8AF3-17BEF02E5195}" type="parTrans" cxnId="{33E1B250-8779-48EA-9D36-D621CB73E925}">
      <dgm:prSet/>
      <dgm:spPr/>
      <dgm:t>
        <a:bodyPr/>
        <a:lstStyle/>
        <a:p>
          <a:endParaRPr lang="en-GB"/>
        </a:p>
      </dgm:t>
    </dgm:pt>
    <dgm:pt modelId="{00318AD8-84E5-4213-B78C-685C9C9AFE96}" type="sibTrans" cxnId="{33E1B250-8779-48EA-9D36-D621CB73E925}">
      <dgm:prSet/>
      <dgm:spPr/>
      <dgm:t>
        <a:bodyPr/>
        <a:lstStyle/>
        <a:p>
          <a:endParaRPr lang="en-GB"/>
        </a:p>
      </dgm:t>
    </dgm:pt>
    <dgm:pt modelId="{E8F0ADBE-5138-4087-A2C2-A1E43F93E959}">
      <dgm:prSet phldrT="[Text]"/>
      <dgm:spPr/>
      <dgm:t>
        <a:bodyPr/>
        <a:lstStyle/>
        <a:p>
          <a:r>
            <a:rPr lang="en-GB" b="1" dirty="0" smtClean="0"/>
            <a:t>Guidelines</a:t>
          </a:r>
          <a:endParaRPr lang="en-GB" b="1" dirty="0"/>
        </a:p>
      </dgm:t>
    </dgm:pt>
    <dgm:pt modelId="{C42A7136-61B9-4B7B-A7C1-E51045F904B5}" type="sibTrans" cxnId="{4B4EE99B-A24D-4A5B-91EF-C5E1EAA3A2E7}">
      <dgm:prSet/>
      <dgm:spPr/>
      <dgm:t>
        <a:bodyPr/>
        <a:lstStyle/>
        <a:p>
          <a:endParaRPr lang="en-GB"/>
        </a:p>
      </dgm:t>
    </dgm:pt>
    <dgm:pt modelId="{25A0B983-0020-44EA-8A51-3E2F33C5410D}" type="parTrans" cxnId="{4B4EE99B-A24D-4A5B-91EF-C5E1EAA3A2E7}">
      <dgm:prSet/>
      <dgm:spPr/>
      <dgm:t>
        <a:bodyPr/>
        <a:lstStyle/>
        <a:p>
          <a:endParaRPr lang="en-GB"/>
        </a:p>
      </dgm:t>
    </dgm:pt>
    <dgm:pt modelId="{1A466CBE-9907-4444-AA7C-9E64BCCE442B}">
      <dgm:prSet custT="1"/>
      <dgm:spPr/>
      <dgm:t>
        <a:bodyPr/>
        <a:lstStyle/>
        <a:p>
          <a:r>
            <a:rPr lang="en-GB" sz="2800" dirty="0" smtClean="0"/>
            <a:t>Shape the change into organisational culture </a:t>
          </a:r>
          <a:endParaRPr lang="en-GB" sz="2800" dirty="0"/>
        </a:p>
      </dgm:t>
    </dgm:pt>
    <dgm:pt modelId="{D1B6E843-6D54-4CBE-BFE5-7F5A35DC5A97}" type="parTrans" cxnId="{E8A1CAD2-B0E0-4F7B-919B-72E21BA8F613}">
      <dgm:prSet/>
      <dgm:spPr/>
      <dgm:t>
        <a:bodyPr/>
        <a:lstStyle/>
        <a:p>
          <a:endParaRPr lang="en-GB"/>
        </a:p>
      </dgm:t>
    </dgm:pt>
    <dgm:pt modelId="{5F52C93D-78B3-4C63-9951-FBF6BD8D5DCA}" type="sibTrans" cxnId="{E8A1CAD2-B0E0-4F7B-919B-72E21BA8F613}">
      <dgm:prSet/>
      <dgm:spPr/>
      <dgm:t>
        <a:bodyPr/>
        <a:lstStyle/>
        <a:p>
          <a:endParaRPr lang="en-GB"/>
        </a:p>
      </dgm:t>
    </dgm:pt>
    <dgm:pt modelId="{F4AED912-D53D-4FD5-BDB6-4FA01711AFA5}">
      <dgm:prSet phldrT="[Text]" custT="1"/>
      <dgm:spPr/>
      <dgm:t>
        <a:bodyPr/>
        <a:lstStyle/>
        <a:p>
          <a:r>
            <a:rPr lang="en-GB" sz="2800" dirty="0" smtClean="0"/>
            <a:t>They should see connection between increased performance and change </a:t>
          </a:r>
        </a:p>
      </dgm:t>
    </dgm:pt>
    <dgm:pt modelId="{7A084F64-B64F-4B85-B79E-B8C9EA7E5CF2}" type="parTrans" cxnId="{125D2320-EC6E-4599-B641-B0A3CBF25F38}">
      <dgm:prSet/>
      <dgm:spPr/>
      <dgm:t>
        <a:bodyPr/>
        <a:lstStyle/>
        <a:p>
          <a:endParaRPr lang="en-GB"/>
        </a:p>
      </dgm:t>
    </dgm:pt>
    <dgm:pt modelId="{11C9B770-AFFA-4D56-A5D5-EFB0C4F61907}" type="sibTrans" cxnId="{125D2320-EC6E-4599-B641-B0A3CBF25F38}">
      <dgm:prSet/>
      <dgm:spPr/>
      <dgm:t>
        <a:bodyPr/>
        <a:lstStyle/>
        <a:p>
          <a:endParaRPr lang="en-GB"/>
        </a:p>
      </dgm:t>
    </dgm:pt>
    <dgm:pt modelId="{A96EE6A2-8FE0-4764-9F92-2E6FADB30D5D}">
      <dgm:prSet phldrT="[Text]" custT="1"/>
      <dgm:spPr/>
      <dgm:t>
        <a:bodyPr/>
        <a:lstStyle/>
        <a:p>
          <a:r>
            <a:rPr lang="en-GB" sz="2800" dirty="0" smtClean="0"/>
            <a:t>They should take credit, not the leader </a:t>
          </a:r>
        </a:p>
      </dgm:t>
    </dgm:pt>
    <dgm:pt modelId="{20BA6C19-0900-4A8F-8BF5-4998431F5373}" type="parTrans" cxnId="{048893AC-DF24-4C3E-A3CC-D1B9B52F55D6}">
      <dgm:prSet/>
      <dgm:spPr/>
      <dgm:t>
        <a:bodyPr/>
        <a:lstStyle/>
        <a:p>
          <a:endParaRPr lang="en-GB"/>
        </a:p>
      </dgm:t>
    </dgm:pt>
    <dgm:pt modelId="{D30985E8-6DF3-445B-AA15-1D49A23CC6C9}" type="sibTrans" cxnId="{048893AC-DF24-4C3E-A3CC-D1B9B52F55D6}">
      <dgm:prSet/>
      <dgm:spPr/>
      <dgm:t>
        <a:bodyPr/>
        <a:lstStyle/>
        <a:p>
          <a:endParaRPr lang="en-GB"/>
        </a:p>
      </dgm:t>
    </dgm:pt>
    <dgm:pt modelId="{F0D6A390-13E4-4410-800F-2D14ED4F64C9}">
      <dgm:prSet phldrT="[Text]" custT="1"/>
      <dgm:spPr/>
      <dgm:t>
        <a:bodyPr/>
        <a:lstStyle/>
        <a:p>
          <a:r>
            <a:rPr lang="en-GB" sz="2800" dirty="0" smtClean="0"/>
            <a:t>Anchor the change</a:t>
          </a:r>
        </a:p>
      </dgm:t>
    </dgm:pt>
    <dgm:pt modelId="{B2911DE6-2BEC-4CC7-AB6E-EE29F9DFA5EF}" type="parTrans" cxnId="{B175840B-0041-4C8B-9EE5-92A8E76A1769}">
      <dgm:prSet/>
      <dgm:spPr/>
      <dgm:t>
        <a:bodyPr/>
        <a:lstStyle/>
        <a:p>
          <a:endParaRPr lang="en-GB"/>
        </a:p>
      </dgm:t>
    </dgm:pt>
    <dgm:pt modelId="{C377B717-DF04-43F4-B290-B423F2C58DF1}" type="sibTrans" cxnId="{B175840B-0041-4C8B-9EE5-92A8E76A1769}">
      <dgm:prSet/>
      <dgm:spPr/>
      <dgm:t>
        <a:bodyPr/>
        <a:lstStyle/>
        <a:p>
          <a:endParaRPr lang="en-GB"/>
        </a:p>
      </dgm:t>
    </dgm:pt>
    <dgm:pt modelId="{83069548-CE1C-436C-A274-5A5A615EB715}" type="pres">
      <dgm:prSet presAssocID="{61538B10-9238-4F9A-B135-B46560EEC702}" presName="vert0" presStyleCnt="0">
        <dgm:presLayoutVars>
          <dgm:dir/>
          <dgm:animOne val="branch"/>
          <dgm:animLvl val="lvl"/>
        </dgm:presLayoutVars>
      </dgm:prSet>
      <dgm:spPr/>
      <dgm:t>
        <a:bodyPr/>
        <a:lstStyle/>
        <a:p>
          <a:endParaRPr lang="en-GB"/>
        </a:p>
      </dgm:t>
    </dgm:pt>
    <dgm:pt modelId="{2119E232-D0A3-4E7B-A8BE-A5BB5E28E403}" type="pres">
      <dgm:prSet presAssocID="{1911F921-5533-4892-ADD3-27EBBCD09E89}" presName="thickLine" presStyleLbl="alignNode1" presStyleIdx="0" presStyleCnt="2"/>
      <dgm:spPr/>
    </dgm:pt>
    <dgm:pt modelId="{13AB4ECA-DEE8-4FA8-A9B7-9281EA9FBFB4}" type="pres">
      <dgm:prSet presAssocID="{1911F921-5533-4892-ADD3-27EBBCD09E89}" presName="horz1" presStyleCnt="0"/>
      <dgm:spPr/>
    </dgm:pt>
    <dgm:pt modelId="{018ECB64-6CFC-471A-9D4A-B0AAF444C08F}" type="pres">
      <dgm:prSet presAssocID="{1911F921-5533-4892-ADD3-27EBBCD09E89}" presName="tx1" presStyleLbl="revTx" presStyleIdx="0" presStyleCnt="7"/>
      <dgm:spPr/>
      <dgm:t>
        <a:bodyPr/>
        <a:lstStyle/>
        <a:p>
          <a:endParaRPr lang="en-GB"/>
        </a:p>
      </dgm:t>
    </dgm:pt>
    <dgm:pt modelId="{29D18962-8A47-4E2A-8041-E952A3FD8C95}" type="pres">
      <dgm:prSet presAssocID="{1911F921-5533-4892-ADD3-27EBBCD09E89}" presName="vert1" presStyleCnt="0"/>
      <dgm:spPr/>
    </dgm:pt>
    <dgm:pt modelId="{AE364E00-BB59-4813-8E71-E6DB78714D80}" type="pres">
      <dgm:prSet presAssocID="{44F219E8-0604-46F2-860E-6C5F9B99D993}" presName="vertSpace2a" presStyleCnt="0"/>
      <dgm:spPr/>
    </dgm:pt>
    <dgm:pt modelId="{8456BE62-68F5-4369-A9B7-CAD858D2DAED}" type="pres">
      <dgm:prSet presAssocID="{44F219E8-0604-46F2-860E-6C5F9B99D993}" presName="horz2" presStyleCnt="0"/>
      <dgm:spPr/>
    </dgm:pt>
    <dgm:pt modelId="{3E35BE44-4355-4D47-9F48-4C33FA2D7D16}" type="pres">
      <dgm:prSet presAssocID="{44F219E8-0604-46F2-860E-6C5F9B99D993}" presName="horzSpace2" presStyleCnt="0"/>
      <dgm:spPr/>
    </dgm:pt>
    <dgm:pt modelId="{995D1697-E870-4C59-9D26-28522D1129CB}" type="pres">
      <dgm:prSet presAssocID="{44F219E8-0604-46F2-860E-6C5F9B99D993}" presName="tx2" presStyleLbl="revTx" presStyleIdx="1" presStyleCnt="7"/>
      <dgm:spPr/>
      <dgm:t>
        <a:bodyPr/>
        <a:lstStyle/>
        <a:p>
          <a:endParaRPr lang="en-GB"/>
        </a:p>
      </dgm:t>
    </dgm:pt>
    <dgm:pt modelId="{E79D1193-3B6B-4D2B-8FD4-AE22E976171F}" type="pres">
      <dgm:prSet presAssocID="{44F219E8-0604-46F2-860E-6C5F9B99D993}" presName="vert2" presStyleCnt="0"/>
      <dgm:spPr/>
    </dgm:pt>
    <dgm:pt modelId="{30C8AEF3-6E33-48B9-8111-8143F06711C8}" type="pres">
      <dgm:prSet presAssocID="{44F219E8-0604-46F2-860E-6C5F9B99D993}" presName="thinLine2b" presStyleLbl="callout" presStyleIdx="0" presStyleCnt="5"/>
      <dgm:spPr/>
    </dgm:pt>
    <dgm:pt modelId="{DCD78EA5-E88E-447D-8131-F9ECFB64E50C}" type="pres">
      <dgm:prSet presAssocID="{44F219E8-0604-46F2-860E-6C5F9B99D993}" presName="vertSpace2b" presStyleCnt="0"/>
      <dgm:spPr/>
    </dgm:pt>
    <dgm:pt modelId="{9D1656A9-7995-41FE-9639-1B6EE43A22B0}" type="pres">
      <dgm:prSet presAssocID="{1A466CBE-9907-4444-AA7C-9E64BCCE442B}" presName="horz2" presStyleCnt="0"/>
      <dgm:spPr/>
    </dgm:pt>
    <dgm:pt modelId="{A78619F5-2F45-4142-8F46-DC72C1792B83}" type="pres">
      <dgm:prSet presAssocID="{1A466CBE-9907-4444-AA7C-9E64BCCE442B}" presName="horzSpace2" presStyleCnt="0"/>
      <dgm:spPr/>
    </dgm:pt>
    <dgm:pt modelId="{E7A83004-B370-4364-AF35-69A423B2E837}" type="pres">
      <dgm:prSet presAssocID="{1A466CBE-9907-4444-AA7C-9E64BCCE442B}" presName="tx2" presStyleLbl="revTx" presStyleIdx="2" presStyleCnt="7" custScaleY="79880"/>
      <dgm:spPr/>
      <dgm:t>
        <a:bodyPr/>
        <a:lstStyle/>
        <a:p>
          <a:endParaRPr lang="en-GB"/>
        </a:p>
      </dgm:t>
    </dgm:pt>
    <dgm:pt modelId="{21F35B7E-16B3-43BE-B78B-18E2571943EF}" type="pres">
      <dgm:prSet presAssocID="{1A466CBE-9907-4444-AA7C-9E64BCCE442B}" presName="vert2" presStyleCnt="0"/>
      <dgm:spPr/>
    </dgm:pt>
    <dgm:pt modelId="{9E658DDC-4A2D-42BE-AE9A-CC5217C7D8A9}" type="pres">
      <dgm:prSet presAssocID="{1A466CBE-9907-4444-AA7C-9E64BCCE442B}" presName="thinLine2b" presStyleLbl="callout" presStyleIdx="1" presStyleCnt="5"/>
      <dgm:spPr/>
    </dgm:pt>
    <dgm:pt modelId="{EC809650-F012-45D4-909B-9BBA990A7339}" type="pres">
      <dgm:prSet presAssocID="{1A466CBE-9907-4444-AA7C-9E64BCCE442B}" presName="vertSpace2b" presStyleCnt="0"/>
      <dgm:spPr/>
    </dgm:pt>
    <dgm:pt modelId="{B2BAFF02-2789-4426-93BD-8873F3E5BE26}" type="pres">
      <dgm:prSet presAssocID="{E8F0ADBE-5138-4087-A2C2-A1E43F93E959}" presName="thickLine" presStyleLbl="alignNode1" presStyleIdx="1" presStyleCnt="2"/>
      <dgm:spPr/>
    </dgm:pt>
    <dgm:pt modelId="{8E642761-AD55-4B75-8ABB-B9C3C445306C}" type="pres">
      <dgm:prSet presAssocID="{E8F0ADBE-5138-4087-A2C2-A1E43F93E959}" presName="horz1" presStyleCnt="0"/>
      <dgm:spPr/>
    </dgm:pt>
    <dgm:pt modelId="{458B7175-8303-41E2-A48F-822DAD8FBA4B}" type="pres">
      <dgm:prSet presAssocID="{E8F0ADBE-5138-4087-A2C2-A1E43F93E959}" presName="tx1" presStyleLbl="revTx" presStyleIdx="3" presStyleCnt="7"/>
      <dgm:spPr/>
      <dgm:t>
        <a:bodyPr/>
        <a:lstStyle/>
        <a:p>
          <a:endParaRPr lang="en-GB"/>
        </a:p>
      </dgm:t>
    </dgm:pt>
    <dgm:pt modelId="{47BC0614-D60C-4C54-845A-34ED50F3D8C6}" type="pres">
      <dgm:prSet presAssocID="{E8F0ADBE-5138-4087-A2C2-A1E43F93E959}" presName="vert1" presStyleCnt="0"/>
      <dgm:spPr/>
    </dgm:pt>
    <dgm:pt modelId="{53BC2E2C-FF16-4E80-A111-E2BEF5C64592}" type="pres">
      <dgm:prSet presAssocID="{F4AED912-D53D-4FD5-BDB6-4FA01711AFA5}" presName="vertSpace2a" presStyleCnt="0"/>
      <dgm:spPr/>
    </dgm:pt>
    <dgm:pt modelId="{BBED0EFE-E07A-4AAD-A727-D5BF3683623D}" type="pres">
      <dgm:prSet presAssocID="{F4AED912-D53D-4FD5-BDB6-4FA01711AFA5}" presName="horz2" presStyleCnt="0"/>
      <dgm:spPr/>
    </dgm:pt>
    <dgm:pt modelId="{0927A23F-6276-4BED-B339-2F379D9380A7}" type="pres">
      <dgm:prSet presAssocID="{F4AED912-D53D-4FD5-BDB6-4FA01711AFA5}" presName="horzSpace2" presStyleCnt="0"/>
      <dgm:spPr/>
    </dgm:pt>
    <dgm:pt modelId="{BD80ACA9-8A02-4C5B-9529-84A339B6689C}" type="pres">
      <dgm:prSet presAssocID="{F4AED912-D53D-4FD5-BDB6-4FA01711AFA5}" presName="tx2" presStyleLbl="revTx" presStyleIdx="4" presStyleCnt="7"/>
      <dgm:spPr/>
      <dgm:t>
        <a:bodyPr/>
        <a:lstStyle/>
        <a:p>
          <a:endParaRPr lang="en-GB"/>
        </a:p>
      </dgm:t>
    </dgm:pt>
    <dgm:pt modelId="{4693AE4A-897D-4BA1-A637-E969AA9A633D}" type="pres">
      <dgm:prSet presAssocID="{F4AED912-D53D-4FD5-BDB6-4FA01711AFA5}" presName="vert2" presStyleCnt="0"/>
      <dgm:spPr/>
    </dgm:pt>
    <dgm:pt modelId="{06B8A359-8F0C-431B-81B4-D00903A3F5A6}" type="pres">
      <dgm:prSet presAssocID="{F4AED912-D53D-4FD5-BDB6-4FA01711AFA5}" presName="thinLine2b" presStyleLbl="callout" presStyleIdx="2" presStyleCnt="5"/>
      <dgm:spPr/>
    </dgm:pt>
    <dgm:pt modelId="{6BB207F6-F2A2-432D-BDE5-33FD59BCD085}" type="pres">
      <dgm:prSet presAssocID="{F4AED912-D53D-4FD5-BDB6-4FA01711AFA5}" presName="vertSpace2b" presStyleCnt="0"/>
      <dgm:spPr/>
    </dgm:pt>
    <dgm:pt modelId="{83E1E77A-6312-4931-AFE0-D4C97DE789AB}" type="pres">
      <dgm:prSet presAssocID="{F0D6A390-13E4-4410-800F-2D14ED4F64C9}" presName="horz2" presStyleCnt="0"/>
      <dgm:spPr/>
    </dgm:pt>
    <dgm:pt modelId="{5A57F399-66A9-490D-A353-B231B4470181}" type="pres">
      <dgm:prSet presAssocID="{F0D6A390-13E4-4410-800F-2D14ED4F64C9}" presName="horzSpace2" presStyleCnt="0"/>
      <dgm:spPr/>
    </dgm:pt>
    <dgm:pt modelId="{A33019CE-C80E-4968-8EE1-3753AFB0515F}" type="pres">
      <dgm:prSet presAssocID="{F0D6A390-13E4-4410-800F-2D14ED4F64C9}" presName="tx2" presStyleLbl="revTx" presStyleIdx="5" presStyleCnt="7" custScaleY="63058"/>
      <dgm:spPr/>
      <dgm:t>
        <a:bodyPr/>
        <a:lstStyle/>
        <a:p>
          <a:endParaRPr lang="en-GB"/>
        </a:p>
      </dgm:t>
    </dgm:pt>
    <dgm:pt modelId="{01853909-38C1-4485-AEE8-E90150198668}" type="pres">
      <dgm:prSet presAssocID="{F0D6A390-13E4-4410-800F-2D14ED4F64C9}" presName="vert2" presStyleCnt="0"/>
      <dgm:spPr/>
    </dgm:pt>
    <dgm:pt modelId="{D8BB1FF5-FDAB-43F7-BE68-25B12EA55A1F}" type="pres">
      <dgm:prSet presAssocID="{F0D6A390-13E4-4410-800F-2D14ED4F64C9}" presName="thinLine2b" presStyleLbl="callout" presStyleIdx="3" presStyleCnt="5"/>
      <dgm:spPr/>
    </dgm:pt>
    <dgm:pt modelId="{14F3C6DA-3FFF-4AF7-9FEC-751187968C72}" type="pres">
      <dgm:prSet presAssocID="{F0D6A390-13E4-4410-800F-2D14ED4F64C9}" presName="vertSpace2b" presStyleCnt="0"/>
      <dgm:spPr/>
    </dgm:pt>
    <dgm:pt modelId="{868671CA-0D4B-4561-BC66-988360F1A179}" type="pres">
      <dgm:prSet presAssocID="{A96EE6A2-8FE0-4764-9F92-2E6FADB30D5D}" presName="horz2" presStyleCnt="0"/>
      <dgm:spPr/>
    </dgm:pt>
    <dgm:pt modelId="{7D5270A0-D1EC-410C-89F5-8E0D407D5219}" type="pres">
      <dgm:prSet presAssocID="{A96EE6A2-8FE0-4764-9F92-2E6FADB30D5D}" presName="horzSpace2" presStyleCnt="0"/>
      <dgm:spPr/>
    </dgm:pt>
    <dgm:pt modelId="{FA615B60-8844-44D4-95F2-B5631DC9226F}" type="pres">
      <dgm:prSet presAssocID="{A96EE6A2-8FE0-4764-9F92-2E6FADB30D5D}" presName="tx2" presStyleLbl="revTx" presStyleIdx="6" presStyleCnt="7" custScaleY="74542"/>
      <dgm:spPr/>
      <dgm:t>
        <a:bodyPr/>
        <a:lstStyle/>
        <a:p>
          <a:endParaRPr lang="en-GB"/>
        </a:p>
      </dgm:t>
    </dgm:pt>
    <dgm:pt modelId="{46249E68-A22C-49F6-BDAF-0278D891BDB6}" type="pres">
      <dgm:prSet presAssocID="{A96EE6A2-8FE0-4764-9F92-2E6FADB30D5D}" presName="vert2" presStyleCnt="0"/>
      <dgm:spPr/>
    </dgm:pt>
    <dgm:pt modelId="{01387B56-7785-49A2-90B3-63711FF98C7F}" type="pres">
      <dgm:prSet presAssocID="{A96EE6A2-8FE0-4764-9F92-2E6FADB30D5D}" presName="thinLine2b" presStyleLbl="callout" presStyleIdx="4" presStyleCnt="5"/>
      <dgm:spPr/>
    </dgm:pt>
    <dgm:pt modelId="{0B798321-0FDD-40B7-B7C5-F7B4A2A67CF3}" type="pres">
      <dgm:prSet presAssocID="{A96EE6A2-8FE0-4764-9F92-2E6FADB30D5D}" presName="vertSpace2b" presStyleCnt="0"/>
      <dgm:spPr/>
    </dgm:pt>
  </dgm:ptLst>
  <dgm:cxnLst>
    <dgm:cxn modelId="{3C15F57B-6AD8-3043-B7F1-373CFBC7758C}" type="presOf" srcId="{61538B10-9238-4F9A-B135-B46560EEC702}" destId="{83069548-CE1C-436C-A274-5A5A615EB715}" srcOrd="0" destOrd="0" presId="urn:microsoft.com/office/officeart/2008/layout/LinedList"/>
    <dgm:cxn modelId="{33E1B250-8779-48EA-9D36-D621CB73E925}" srcId="{1911F921-5533-4892-ADD3-27EBBCD09E89}" destId="{44F219E8-0604-46F2-860E-6C5F9B99D993}" srcOrd="0" destOrd="0" parTransId="{77CB72D3-4ADE-468A-8AF3-17BEF02E5195}" sibTransId="{00318AD8-84E5-4213-B78C-685C9C9AFE96}"/>
    <dgm:cxn modelId="{125D2320-EC6E-4599-B641-B0A3CBF25F38}" srcId="{E8F0ADBE-5138-4087-A2C2-A1E43F93E959}" destId="{F4AED912-D53D-4FD5-BDB6-4FA01711AFA5}" srcOrd="0" destOrd="0" parTransId="{7A084F64-B64F-4B85-B79E-B8C9EA7E5CF2}" sibTransId="{11C9B770-AFFA-4D56-A5D5-EFB0C4F61907}"/>
    <dgm:cxn modelId="{A5534676-4C46-6A41-8D86-7974C9DEC1FD}" type="presOf" srcId="{1911F921-5533-4892-ADD3-27EBBCD09E89}" destId="{018ECB64-6CFC-471A-9D4A-B0AAF444C08F}" srcOrd="0" destOrd="0" presId="urn:microsoft.com/office/officeart/2008/layout/LinedList"/>
    <dgm:cxn modelId="{63AD8F29-5112-B246-B220-A131FAC0C3FA}" type="presOf" srcId="{E8F0ADBE-5138-4087-A2C2-A1E43F93E959}" destId="{458B7175-8303-41E2-A48F-822DAD8FBA4B}" srcOrd="0" destOrd="0" presId="urn:microsoft.com/office/officeart/2008/layout/LinedList"/>
    <dgm:cxn modelId="{CD92E508-3EF9-426D-8FDA-62BF5CED87D0}" srcId="{61538B10-9238-4F9A-B135-B46560EEC702}" destId="{1911F921-5533-4892-ADD3-27EBBCD09E89}" srcOrd="0" destOrd="0" parTransId="{C2EFDF5B-80EE-4870-8322-710505AD1A84}" sibTransId="{AFF3AC55-A761-4463-B86A-C21D5865768B}"/>
    <dgm:cxn modelId="{048893AC-DF24-4C3E-A3CC-D1B9B52F55D6}" srcId="{E8F0ADBE-5138-4087-A2C2-A1E43F93E959}" destId="{A96EE6A2-8FE0-4764-9F92-2E6FADB30D5D}" srcOrd="2" destOrd="0" parTransId="{20BA6C19-0900-4A8F-8BF5-4998431F5373}" sibTransId="{D30985E8-6DF3-445B-AA15-1D49A23CC6C9}"/>
    <dgm:cxn modelId="{F053B7DE-1C6A-0040-A6C5-25CEA1482C70}" type="presOf" srcId="{F0D6A390-13E4-4410-800F-2D14ED4F64C9}" destId="{A33019CE-C80E-4968-8EE1-3753AFB0515F}" srcOrd="0" destOrd="0" presId="urn:microsoft.com/office/officeart/2008/layout/LinedList"/>
    <dgm:cxn modelId="{E8A1CAD2-B0E0-4F7B-919B-72E21BA8F613}" srcId="{1911F921-5533-4892-ADD3-27EBBCD09E89}" destId="{1A466CBE-9907-4444-AA7C-9E64BCCE442B}" srcOrd="1" destOrd="0" parTransId="{D1B6E843-6D54-4CBE-BFE5-7F5A35DC5A97}" sibTransId="{5F52C93D-78B3-4C63-9951-FBF6BD8D5DCA}"/>
    <dgm:cxn modelId="{B175840B-0041-4C8B-9EE5-92A8E76A1769}" srcId="{E8F0ADBE-5138-4087-A2C2-A1E43F93E959}" destId="{F0D6A390-13E4-4410-800F-2D14ED4F64C9}" srcOrd="1" destOrd="0" parTransId="{B2911DE6-2BEC-4CC7-AB6E-EE29F9DFA5EF}" sibTransId="{C377B717-DF04-43F4-B290-B423F2C58DF1}"/>
    <dgm:cxn modelId="{E70C0903-84C1-1C44-8D2E-7603B9FD45D3}" type="presOf" srcId="{A96EE6A2-8FE0-4764-9F92-2E6FADB30D5D}" destId="{FA615B60-8844-44D4-95F2-B5631DC9226F}" srcOrd="0" destOrd="0" presId="urn:microsoft.com/office/officeart/2008/layout/LinedList"/>
    <dgm:cxn modelId="{DB1A796C-DE96-D941-90BB-7452DBD4609D}" type="presOf" srcId="{F4AED912-D53D-4FD5-BDB6-4FA01711AFA5}" destId="{BD80ACA9-8A02-4C5B-9529-84A339B6689C}" srcOrd="0" destOrd="0" presId="urn:microsoft.com/office/officeart/2008/layout/LinedList"/>
    <dgm:cxn modelId="{4B4EE99B-A24D-4A5B-91EF-C5E1EAA3A2E7}" srcId="{61538B10-9238-4F9A-B135-B46560EEC702}" destId="{E8F0ADBE-5138-4087-A2C2-A1E43F93E959}" srcOrd="1" destOrd="0" parTransId="{25A0B983-0020-44EA-8A51-3E2F33C5410D}" sibTransId="{C42A7136-61B9-4B7B-A7C1-E51045F904B5}"/>
    <dgm:cxn modelId="{A5294F25-3DA2-7D41-B5F1-484AA8BC8DD4}" type="presOf" srcId="{44F219E8-0604-46F2-860E-6C5F9B99D993}" destId="{995D1697-E870-4C59-9D26-28522D1129CB}" srcOrd="0" destOrd="0" presId="urn:microsoft.com/office/officeart/2008/layout/LinedList"/>
    <dgm:cxn modelId="{AAFB02EA-47F5-764C-9E91-1A9E299795BB}" type="presOf" srcId="{1A466CBE-9907-4444-AA7C-9E64BCCE442B}" destId="{E7A83004-B370-4364-AF35-69A423B2E837}" srcOrd="0" destOrd="0" presId="urn:microsoft.com/office/officeart/2008/layout/LinedList"/>
    <dgm:cxn modelId="{F5B21D1C-AB91-794F-B516-98DA4432A9C9}" type="presParOf" srcId="{83069548-CE1C-436C-A274-5A5A615EB715}" destId="{2119E232-D0A3-4E7B-A8BE-A5BB5E28E403}" srcOrd="0" destOrd="0" presId="urn:microsoft.com/office/officeart/2008/layout/LinedList"/>
    <dgm:cxn modelId="{A1082BD8-F2F5-C041-8ECC-2CCEEE597EC3}" type="presParOf" srcId="{83069548-CE1C-436C-A274-5A5A615EB715}" destId="{13AB4ECA-DEE8-4FA8-A9B7-9281EA9FBFB4}" srcOrd="1" destOrd="0" presId="urn:microsoft.com/office/officeart/2008/layout/LinedList"/>
    <dgm:cxn modelId="{9B9E7A60-E304-6449-A3BC-E582AA685BAB}" type="presParOf" srcId="{13AB4ECA-DEE8-4FA8-A9B7-9281EA9FBFB4}" destId="{018ECB64-6CFC-471A-9D4A-B0AAF444C08F}" srcOrd="0" destOrd="0" presId="urn:microsoft.com/office/officeart/2008/layout/LinedList"/>
    <dgm:cxn modelId="{6F76F807-DA1B-2B49-975C-A18EC05351F1}" type="presParOf" srcId="{13AB4ECA-DEE8-4FA8-A9B7-9281EA9FBFB4}" destId="{29D18962-8A47-4E2A-8041-E952A3FD8C95}" srcOrd="1" destOrd="0" presId="urn:microsoft.com/office/officeart/2008/layout/LinedList"/>
    <dgm:cxn modelId="{E98A1E60-8B81-8742-80B1-2D22543E9EF7}" type="presParOf" srcId="{29D18962-8A47-4E2A-8041-E952A3FD8C95}" destId="{AE364E00-BB59-4813-8E71-E6DB78714D80}" srcOrd="0" destOrd="0" presId="urn:microsoft.com/office/officeart/2008/layout/LinedList"/>
    <dgm:cxn modelId="{5FEB66E7-BC35-3C41-80AB-CD62AB3FEF2C}" type="presParOf" srcId="{29D18962-8A47-4E2A-8041-E952A3FD8C95}" destId="{8456BE62-68F5-4369-A9B7-CAD858D2DAED}" srcOrd="1" destOrd="0" presId="urn:microsoft.com/office/officeart/2008/layout/LinedList"/>
    <dgm:cxn modelId="{733473F0-8B95-F440-8718-6F8CADD9AFC6}" type="presParOf" srcId="{8456BE62-68F5-4369-A9B7-CAD858D2DAED}" destId="{3E35BE44-4355-4D47-9F48-4C33FA2D7D16}" srcOrd="0" destOrd="0" presId="urn:microsoft.com/office/officeart/2008/layout/LinedList"/>
    <dgm:cxn modelId="{043EFB2C-004C-2447-B7C5-F21BC8CAAC50}" type="presParOf" srcId="{8456BE62-68F5-4369-A9B7-CAD858D2DAED}" destId="{995D1697-E870-4C59-9D26-28522D1129CB}" srcOrd="1" destOrd="0" presId="urn:microsoft.com/office/officeart/2008/layout/LinedList"/>
    <dgm:cxn modelId="{E100E122-4DA7-144B-A2E3-C800D2504D42}" type="presParOf" srcId="{8456BE62-68F5-4369-A9B7-CAD858D2DAED}" destId="{E79D1193-3B6B-4D2B-8FD4-AE22E976171F}" srcOrd="2" destOrd="0" presId="urn:microsoft.com/office/officeart/2008/layout/LinedList"/>
    <dgm:cxn modelId="{830F0141-3CB0-3F46-B41C-36513D40C42E}" type="presParOf" srcId="{29D18962-8A47-4E2A-8041-E952A3FD8C95}" destId="{30C8AEF3-6E33-48B9-8111-8143F06711C8}" srcOrd="2" destOrd="0" presId="urn:microsoft.com/office/officeart/2008/layout/LinedList"/>
    <dgm:cxn modelId="{7732661D-B092-3848-95F6-B472657B5A49}" type="presParOf" srcId="{29D18962-8A47-4E2A-8041-E952A3FD8C95}" destId="{DCD78EA5-E88E-447D-8131-F9ECFB64E50C}" srcOrd="3" destOrd="0" presId="urn:microsoft.com/office/officeart/2008/layout/LinedList"/>
    <dgm:cxn modelId="{40511AAD-C402-8044-8FA6-1C2094EC2478}" type="presParOf" srcId="{29D18962-8A47-4E2A-8041-E952A3FD8C95}" destId="{9D1656A9-7995-41FE-9639-1B6EE43A22B0}" srcOrd="4" destOrd="0" presId="urn:microsoft.com/office/officeart/2008/layout/LinedList"/>
    <dgm:cxn modelId="{9C727689-DD06-7741-933C-6434A9B6840A}" type="presParOf" srcId="{9D1656A9-7995-41FE-9639-1B6EE43A22B0}" destId="{A78619F5-2F45-4142-8F46-DC72C1792B83}" srcOrd="0" destOrd="0" presId="urn:microsoft.com/office/officeart/2008/layout/LinedList"/>
    <dgm:cxn modelId="{BECCEE5D-72B1-1745-8067-68C848AACD9F}" type="presParOf" srcId="{9D1656A9-7995-41FE-9639-1B6EE43A22B0}" destId="{E7A83004-B370-4364-AF35-69A423B2E837}" srcOrd="1" destOrd="0" presId="urn:microsoft.com/office/officeart/2008/layout/LinedList"/>
    <dgm:cxn modelId="{7D86D68D-2C10-3A42-8284-36B23BD312F3}" type="presParOf" srcId="{9D1656A9-7995-41FE-9639-1B6EE43A22B0}" destId="{21F35B7E-16B3-43BE-B78B-18E2571943EF}" srcOrd="2" destOrd="0" presId="urn:microsoft.com/office/officeart/2008/layout/LinedList"/>
    <dgm:cxn modelId="{C48D8ADF-C9A9-424C-8920-4644DD9679F2}" type="presParOf" srcId="{29D18962-8A47-4E2A-8041-E952A3FD8C95}" destId="{9E658DDC-4A2D-42BE-AE9A-CC5217C7D8A9}" srcOrd="5" destOrd="0" presId="urn:microsoft.com/office/officeart/2008/layout/LinedList"/>
    <dgm:cxn modelId="{93ED7BB8-756E-584A-82D2-C3D679B74DDC}" type="presParOf" srcId="{29D18962-8A47-4E2A-8041-E952A3FD8C95}" destId="{EC809650-F012-45D4-909B-9BBA990A7339}" srcOrd="6" destOrd="0" presId="urn:microsoft.com/office/officeart/2008/layout/LinedList"/>
    <dgm:cxn modelId="{B345BBF2-1F54-8947-B6E8-6D5484F0649E}" type="presParOf" srcId="{83069548-CE1C-436C-A274-5A5A615EB715}" destId="{B2BAFF02-2789-4426-93BD-8873F3E5BE26}" srcOrd="2" destOrd="0" presId="urn:microsoft.com/office/officeart/2008/layout/LinedList"/>
    <dgm:cxn modelId="{CD0C0DED-31D7-EC44-910F-8BD58A8080F1}" type="presParOf" srcId="{83069548-CE1C-436C-A274-5A5A615EB715}" destId="{8E642761-AD55-4B75-8ABB-B9C3C445306C}" srcOrd="3" destOrd="0" presId="urn:microsoft.com/office/officeart/2008/layout/LinedList"/>
    <dgm:cxn modelId="{EB81852D-9BE7-A64B-B5B0-B948E02211A2}" type="presParOf" srcId="{8E642761-AD55-4B75-8ABB-B9C3C445306C}" destId="{458B7175-8303-41E2-A48F-822DAD8FBA4B}" srcOrd="0" destOrd="0" presId="urn:microsoft.com/office/officeart/2008/layout/LinedList"/>
    <dgm:cxn modelId="{1FA9A4A0-BD2C-344D-A087-FDEA6B68CB8C}" type="presParOf" srcId="{8E642761-AD55-4B75-8ABB-B9C3C445306C}" destId="{47BC0614-D60C-4C54-845A-34ED50F3D8C6}" srcOrd="1" destOrd="0" presId="urn:microsoft.com/office/officeart/2008/layout/LinedList"/>
    <dgm:cxn modelId="{6623A8D2-0755-A84B-8BDC-1EFA56B4CDF5}" type="presParOf" srcId="{47BC0614-D60C-4C54-845A-34ED50F3D8C6}" destId="{53BC2E2C-FF16-4E80-A111-E2BEF5C64592}" srcOrd="0" destOrd="0" presId="urn:microsoft.com/office/officeart/2008/layout/LinedList"/>
    <dgm:cxn modelId="{303C1ECC-BDCD-784C-A719-E096C68A1819}" type="presParOf" srcId="{47BC0614-D60C-4C54-845A-34ED50F3D8C6}" destId="{BBED0EFE-E07A-4AAD-A727-D5BF3683623D}" srcOrd="1" destOrd="0" presId="urn:microsoft.com/office/officeart/2008/layout/LinedList"/>
    <dgm:cxn modelId="{98F89CD1-B787-2649-B7D2-18ECA015B00D}" type="presParOf" srcId="{BBED0EFE-E07A-4AAD-A727-D5BF3683623D}" destId="{0927A23F-6276-4BED-B339-2F379D9380A7}" srcOrd="0" destOrd="0" presId="urn:microsoft.com/office/officeart/2008/layout/LinedList"/>
    <dgm:cxn modelId="{24B693AF-B001-0248-8EEB-310787CA967E}" type="presParOf" srcId="{BBED0EFE-E07A-4AAD-A727-D5BF3683623D}" destId="{BD80ACA9-8A02-4C5B-9529-84A339B6689C}" srcOrd="1" destOrd="0" presId="urn:microsoft.com/office/officeart/2008/layout/LinedList"/>
    <dgm:cxn modelId="{13A6356A-D6AB-9D49-8D09-30B0B1DFF5B8}" type="presParOf" srcId="{BBED0EFE-E07A-4AAD-A727-D5BF3683623D}" destId="{4693AE4A-897D-4BA1-A637-E969AA9A633D}" srcOrd="2" destOrd="0" presId="urn:microsoft.com/office/officeart/2008/layout/LinedList"/>
    <dgm:cxn modelId="{F192F2BA-13F9-0B4F-83A2-5E151BE088D3}" type="presParOf" srcId="{47BC0614-D60C-4C54-845A-34ED50F3D8C6}" destId="{06B8A359-8F0C-431B-81B4-D00903A3F5A6}" srcOrd="2" destOrd="0" presId="urn:microsoft.com/office/officeart/2008/layout/LinedList"/>
    <dgm:cxn modelId="{0CAF3274-F317-6C49-A2DD-E225DD6D8174}" type="presParOf" srcId="{47BC0614-D60C-4C54-845A-34ED50F3D8C6}" destId="{6BB207F6-F2A2-432D-BDE5-33FD59BCD085}" srcOrd="3" destOrd="0" presId="urn:microsoft.com/office/officeart/2008/layout/LinedList"/>
    <dgm:cxn modelId="{9A387BD4-1D41-A64B-B78D-F661BA1AB432}" type="presParOf" srcId="{47BC0614-D60C-4C54-845A-34ED50F3D8C6}" destId="{83E1E77A-6312-4931-AFE0-D4C97DE789AB}" srcOrd="4" destOrd="0" presId="urn:microsoft.com/office/officeart/2008/layout/LinedList"/>
    <dgm:cxn modelId="{E0E240BD-DAD0-6B49-9825-3AB7D28FB4C7}" type="presParOf" srcId="{83E1E77A-6312-4931-AFE0-D4C97DE789AB}" destId="{5A57F399-66A9-490D-A353-B231B4470181}" srcOrd="0" destOrd="0" presId="urn:microsoft.com/office/officeart/2008/layout/LinedList"/>
    <dgm:cxn modelId="{648ABA40-F704-6647-980F-8D08375C9A6C}" type="presParOf" srcId="{83E1E77A-6312-4931-AFE0-D4C97DE789AB}" destId="{A33019CE-C80E-4968-8EE1-3753AFB0515F}" srcOrd="1" destOrd="0" presId="urn:microsoft.com/office/officeart/2008/layout/LinedList"/>
    <dgm:cxn modelId="{C089189D-3925-ED40-B261-67A2D59DBD69}" type="presParOf" srcId="{83E1E77A-6312-4931-AFE0-D4C97DE789AB}" destId="{01853909-38C1-4485-AEE8-E90150198668}" srcOrd="2" destOrd="0" presId="urn:microsoft.com/office/officeart/2008/layout/LinedList"/>
    <dgm:cxn modelId="{60B51A03-F96A-2440-A87A-3A8F8AF2CE3E}" type="presParOf" srcId="{47BC0614-D60C-4C54-845A-34ED50F3D8C6}" destId="{D8BB1FF5-FDAB-43F7-BE68-25B12EA55A1F}" srcOrd="5" destOrd="0" presId="urn:microsoft.com/office/officeart/2008/layout/LinedList"/>
    <dgm:cxn modelId="{AA825D65-860C-5A42-B054-22E1E074B2E2}" type="presParOf" srcId="{47BC0614-D60C-4C54-845A-34ED50F3D8C6}" destId="{14F3C6DA-3FFF-4AF7-9FEC-751187968C72}" srcOrd="6" destOrd="0" presId="urn:microsoft.com/office/officeart/2008/layout/LinedList"/>
    <dgm:cxn modelId="{B728D85C-31CC-054E-84CC-8421F20DBBE8}" type="presParOf" srcId="{47BC0614-D60C-4C54-845A-34ED50F3D8C6}" destId="{868671CA-0D4B-4561-BC66-988360F1A179}" srcOrd="7" destOrd="0" presId="urn:microsoft.com/office/officeart/2008/layout/LinedList"/>
    <dgm:cxn modelId="{72205D4C-8868-464C-B282-318E19C391B8}" type="presParOf" srcId="{868671CA-0D4B-4561-BC66-988360F1A179}" destId="{7D5270A0-D1EC-410C-89F5-8E0D407D5219}" srcOrd="0" destOrd="0" presId="urn:microsoft.com/office/officeart/2008/layout/LinedList"/>
    <dgm:cxn modelId="{6A15FA6D-B72A-9046-BFF9-0A57A8842741}" type="presParOf" srcId="{868671CA-0D4B-4561-BC66-988360F1A179}" destId="{FA615B60-8844-44D4-95F2-B5631DC9226F}" srcOrd="1" destOrd="0" presId="urn:microsoft.com/office/officeart/2008/layout/LinedList"/>
    <dgm:cxn modelId="{77829279-1B0C-BC47-A2D3-24E983BC5C13}" type="presParOf" srcId="{868671CA-0D4B-4561-BC66-988360F1A179}" destId="{46249E68-A22C-49F6-BDAF-0278D891BDB6}" srcOrd="2" destOrd="0" presId="urn:microsoft.com/office/officeart/2008/layout/LinedList"/>
    <dgm:cxn modelId="{E41A90D2-12F0-6741-9AD5-CDB6E7172ACC}" type="presParOf" srcId="{47BC0614-D60C-4C54-845A-34ED50F3D8C6}" destId="{01387B56-7785-49A2-90B3-63711FF98C7F}" srcOrd="8" destOrd="0" presId="urn:microsoft.com/office/officeart/2008/layout/LinedList"/>
    <dgm:cxn modelId="{E16E31CB-9047-304C-A4C0-AB15962C998E}" type="presParOf" srcId="{47BC0614-D60C-4C54-845A-34ED50F3D8C6}" destId="{0B798321-0FDD-40B7-B7C5-F7B4A2A67CF3}" srcOrd="9"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E07745-945A-466B-B3D8-569937D9C841}" type="doc">
      <dgm:prSet loTypeId="urn:microsoft.com/office/officeart/2005/8/layout/default" loCatId="list" qsTypeId="urn:microsoft.com/office/officeart/2005/8/quickstyle/simple4" qsCatId="simple" csTypeId="urn:microsoft.com/office/officeart/2005/8/colors/colorful5" csCatId="colorful" phldr="1"/>
      <dgm:spPr/>
      <dgm:t>
        <a:bodyPr/>
        <a:lstStyle/>
        <a:p>
          <a:endParaRPr lang="en-GB"/>
        </a:p>
      </dgm:t>
    </dgm:pt>
    <dgm:pt modelId="{7BEDED84-71A9-4417-B912-F44AC91B3426}">
      <dgm:prSet phldrT="[Text]"/>
      <dgm:spPr/>
      <dgm:t>
        <a:bodyPr/>
        <a:lstStyle/>
        <a:p>
          <a:r>
            <a:rPr lang="en-GB" b="1" i="1" dirty="0" smtClean="0"/>
            <a:t>Fear of Reorganisation</a:t>
          </a:r>
          <a:endParaRPr lang="en-GB" dirty="0"/>
        </a:p>
      </dgm:t>
    </dgm:pt>
    <dgm:pt modelId="{D45EA21E-442C-456E-9F62-E841D316C9F8}" type="parTrans" cxnId="{CF7C4BFE-D116-451D-9E65-A45ACC8C2AB7}">
      <dgm:prSet/>
      <dgm:spPr/>
      <dgm:t>
        <a:bodyPr/>
        <a:lstStyle/>
        <a:p>
          <a:endParaRPr lang="en-GB"/>
        </a:p>
      </dgm:t>
    </dgm:pt>
    <dgm:pt modelId="{8CDB66DA-80B1-47EA-B3BF-3A103CAE186E}" type="sibTrans" cxnId="{CF7C4BFE-D116-451D-9E65-A45ACC8C2AB7}">
      <dgm:prSet/>
      <dgm:spPr/>
      <dgm:t>
        <a:bodyPr/>
        <a:lstStyle/>
        <a:p>
          <a:endParaRPr lang="en-GB"/>
        </a:p>
      </dgm:t>
    </dgm:pt>
    <dgm:pt modelId="{DA7EED37-B987-476C-A9A6-FF19539E2219}">
      <dgm:prSet phldrT="[Text]"/>
      <dgm:spPr/>
      <dgm:t>
        <a:bodyPr/>
        <a:lstStyle/>
        <a:p>
          <a:r>
            <a:rPr lang="en-GB" b="1" i="1" dirty="0" smtClean="0"/>
            <a:t>Fear of Loss</a:t>
          </a:r>
          <a:endParaRPr lang="en-GB" dirty="0"/>
        </a:p>
      </dgm:t>
    </dgm:pt>
    <dgm:pt modelId="{0926326E-7F18-47EC-BD18-3A4393639B2C}" type="parTrans" cxnId="{97206EC2-E258-4558-8787-9CBC7CD2638F}">
      <dgm:prSet/>
      <dgm:spPr/>
      <dgm:t>
        <a:bodyPr/>
        <a:lstStyle/>
        <a:p>
          <a:endParaRPr lang="en-GB"/>
        </a:p>
      </dgm:t>
    </dgm:pt>
    <dgm:pt modelId="{D0D4E689-303D-4DA2-B020-43F0600654E3}" type="sibTrans" cxnId="{97206EC2-E258-4558-8787-9CBC7CD2638F}">
      <dgm:prSet/>
      <dgm:spPr/>
      <dgm:t>
        <a:bodyPr/>
        <a:lstStyle/>
        <a:p>
          <a:endParaRPr lang="en-GB"/>
        </a:p>
      </dgm:t>
    </dgm:pt>
    <dgm:pt modelId="{213ECB35-5972-4186-8B08-AA041D531942}">
      <dgm:prSet phldrT="[Text]"/>
      <dgm:spPr/>
      <dgm:t>
        <a:bodyPr/>
        <a:lstStyle/>
        <a:p>
          <a:r>
            <a:rPr lang="en-GB" b="1" i="1" dirty="0" smtClean="0"/>
            <a:t>Fear of Implications</a:t>
          </a:r>
          <a:endParaRPr lang="en-GB" dirty="0"/>
        </a:p>
      </dgm:t>
    </dgm:pt>
    <dgm:pt modelId="{EEFCFD69-832D-4958-9663-BEB75868A1EF}" type="parTrans" cxnId="{9F2724F7-1453-46B6-908D-782FA83796F7}">
      <dgm:prSet/>
      <dgm:spPr/>
      <dgm:t>
        <a:bodyPr/>
        <a:lstStyle/>
        <a:p>
          <a:endParaRPr lang="en-GB"/>
        </a:p>
      </dgm:t>
    </dgm:pt>
    <dgm:pt modelId="{BB7D17D1-8D0F-4E5E-9811-DF93F7374030}" type="sibTrans" cxnId="{9F2724F7-1453-46B6-908D-782FA83796F7}">
      <dgm:prSet/>
      <dgm:spPr/>
      <dgm:t>
        <a:bodyPr/>
        <a:lstStyle/>
        <a:p>
          <a:endParaRPr lang="en-GB"/>
        </a:p>
      </dgm:t>
    </dgm:pt>
    <dgm:pt modelId="{E1DFF9E0-17C6-4C8E-8652-C5AC8E09DDAC}">
      <dgm:prSet phldrT="[Text]"/>
      <dgm:spPr/>
      <dgm:t>
        <a:bodyPr/>
        <a:lstStyle/>
        <a:p>
          <a:r>
            <a:rPr lang="en-GB" b="1" i="1" dirty="0" smtClean="0"/>
            <a:t>Fear of Uselessness</a:t>
          </a:r>
          <a:endParaRPr lang="en-GB" dirty="0"/>
        </a:p>
      </dgm:t>
    </dgm:pt>
    <dgm:pt modelId="{2AB4FF9B-B946-4CDD-9CCD-71EF3B1257D3}" type="parTrans" cxnId="{0A817A05-9121-4063-BE88-9166D39583B4}">
      <dgm:prSet/>
      <dgm:spPr/>
      <dgm:t>
        <a:bodyPr/>
        <a:lstStyle/>
        <a:p>
          <a:endParaRPr lang="en-GB"/>
        </a:p>
      </dgm:t>
    </dgm:pt>
    <dgm:pt modelId="{4F98B3F6-2EFE-4789-AC3E-2B49FB8956D0}" type="sibTrans" cxnId="{0A817A05-9121-4063-BE88-9166D39583B4}">
      <dgm:prSet/>
      <dgm:spPr/>
      <dgm:t>
        <a:bodyPr/>
        <a:lstStyle/>
        <a:p>
          <a:endParaRPr lang="en-GB"/>
        </a:p>
      </dgm:t>
    </dgm:pt>
    <dgm:pt modelId="{57E9FE5D-D0DB-4591-B578-C59510D5105E}">
      <dgm:prSet phldrT="[Text]"/>
      <dgm:spPr/>
      <dgm:t>
        <a:bodyPr/>
        <a:lstStyle/>
        <a:p>
          <a:r>
            <a:rPr lang="en-GB" b="1" i="1" dirty="0" smtClean="0"/>
            <a:t>Fear of Loss of Control</a:t>
          </a:r>
          <a:endParaRPr lang="en-GB" dirty="0"/>
        </a:p>
      </dgm:t>
    </dgm:pt>
    <dgm:pt modelId="{2817E624-DB92-4358-882B-9515DD8AB51C}" type="parTrans" cxnId="{20F691A6-A193-48C7-A023-778E402E64D5}">
      <dgm:prSet/>
      <dgm:spPr/>
      <dgm:t>
        <a:bodyPr/>
        <a:lstStyle/>
        <a:p>
          <a:endParaRPr lang="en-GB"/>
        </a:p>
      </dgm:t>
    </dgm:pt>
    <dgm:pt modelId="{868B06F9-4A6E-43A9-9EA6-E5FBF96EA0DF}" type="sibTrans" cxnId="{20F691A6-A193-48C7-A023-778E402E64D5}">
      <dgm:prSet/>
      <dgm:spPr/>
      <dgm:t>
        <a:bodyPr/>
        <a:lstStyle/>
        <a:p>
          <a:endParaRPr lang="en-GB"/>
        </a:p>
      </dgm:t>
    </dgm:pt>
    <dgm:pt modelId="{FE329979-EBED-4E77-AC3F-E77059E55D16}">
      <dgm:prSet phldrT="[Text]"/>
      <dgm:spPr/>
      <dgm:t>
        <a:bodyPr/>
        <a:lstStyle/>
        <a:p>
          <a:r>
            <a:rPr lang="en-GB" b="1" i="1" dirty="0" smtClean="0"/>
            <a:t>Fear of Direct Change</a:t>
          </a:r>
          <a:endParaRPr lang="en-GB" dirty="0"/>
        </a:p>
      </dgm:t>
    </dgm:pt>
    <dgm:pt modelId="{EC9730B3-C55A-4481-B04A-F0CB7209C41B}" type="parTrans" cxnId="{48626945-E86F-49CA-A22F-1C60AEAA4856}">
      <dgm:prSet/>
      <dgm:spPr/>
      <dgm:t>
        <a:bodyPr/>
        <a:lstStyle/>
        <a:p>
          <a:endParaRPr lang="en-GB"/>
        </a:p>
      </dgm:t>
    </dgm:pt>
    <dgm:pt modelId="{CF97B736-C052-48AC-A15B-374A14BF8BB1}" type="sibTrans" cxnId="{48626945-E86F-49CA-A22F-1C60AEAA4856}">
      <dgm:prSet/>
      <dgm:spPr/>
      <dgm:t>
        <a:bodyPr/>
        <a:lstStyle/>
        <a:p>
          <a:endParaRPr lang="en-GB"/>
        </a:p>
      </dgm:t>
    </dgm:pt>
    <dgm:pt modelId="{DB369473-52C3-4680-B547-7B7AEAC05981}">
      <dgm:prSet phldrT="[Text]"/>
      <dgm:spPr/>
      <dgm:t>
        <a:bodyPr/>
        <a:lstStyle/>
        <a:p>
          <a:r>
            <a:rPr lang="en-GB" b="1" i="1" dirty="0" smtClean="0"/>
            <a:t>Fear of Losing Face</a:t>
          </a:r>
          <a:endParaRPr lang="en-GB" dirty="0"/>
        </a:p>
      </dgm:t>
    </dgm:pt>
    <dgm:pt modelId="{D697D4C0-CB1F-4E2A-B975-3CAD0D6CA682}" type="parTrans" cxnId="{0CE0E96B-1B05-4C4F-A17F-E2149E52DFC3}">
      <dgm:prSet/>
      <dgm:spPr/>
      <dgm:t>
        <a:bodyPr/>
        <a:lstStyle/>
        <a:p>
          <a:endParaRPr lang="en-GB"/>
        </a:p>
      </dgm:t>
    </dgm:pt>
    <dgm:pt modelId="{9D52DC62-DD21-4C74-B94E-E762958AB546}" type="sibTrans" cxnId="{0CE0E96B-1B05-4C4F-A17F-E2149E52DFC3}">
      <dgm:prSet/>
      <dgm:spPr/>
      <dgm:t>
        <a:bodyPr/>
        <a:lstStyle/>
        <a:p>
          <a:endParaRPr lang="en-GB"/>
        </a:p>
      </dgm:t>
    </dgm:pt>
    <dgm:pt modelId="{376D5461-0674-4120-8B90-3456234A2140}">
      <dgm:prSet phldrT="[Text]"/>
      <dgm:spPr/>
      <dgm:t>
        <a:bodyPr/>
        <a:lstStyle/>
        <a:p>
          <a:r>
            <a:rPr lang="en-GB" b="1" i="1" dirty="0" smtClean="0"/>
            <a:t>Fear of Surprise</a:t>
          </a:r>
          <a:endParaRPr lang="en-GB" dirty="0"/>
        </a:p>
      </dgm:t>
    </dgm:pt>
    <dgm:pt modelId="{F3ECA79A-9BA6-4DC9-A050-5B3BF1518112}" type="parTrans" cxnId="{0732BAF1-5575-4BA7-80BC-CE9EA0A83CA6}">
      <dgm:prSet/>
      <dgm:spPr/>
      <dgm:t>
        <a:bodyPr/>
        <a:lstStyle/>
        <a:p>
          <a:endParaRPr lang="en-GB"/>
        </a:p>
      </dgm:t>
    </dgm:pt>
    <dgm:pt modelId="{75551CCD-64E9-4F3A-AF51-04E78E08974F}" type="sibTrans" cxnId="{0732BAF1-5575-4BA7-80BC-CE9EA0A83CA6}">
      <dgm:prSet/>
      <dgm:spPr/>
      <dgm:t>
        <a:bodyPr/>
        <a:lstStyle/>
        <a:p>
          <a:endParaRPr lang="en-GB"/>
        </a:p>
      </dgm:t>
    </dgm:pt>
    <dgm:pt modelId="{E1E1539F-2F45-462E-8D60-FF9839BAB745}">
      <dgm:prSet phldrT="[Text]"/>
      <dgm:spPr/>
      <dgm:t>
        <a:bodyPr/>
        <a:lstStyle/>
        <a:p>
          <a:r>
            <a:rPr lang="en-GB" b="1" i="1" dirty="0" smtClean="0"/>
            <a:t>Fear of the Unknown</a:t>
          </a:r>
          <a:endParaRPr lang="en-GB" dirty="0"/>
        </a:p>
      </dgm:t>
    </dgm:pt>
    <dgm:pt modelId="{98D4A05C-CEC2-4B7D-B666-969598BAFDBD}" type="parTrans" cxnId="{DE13A0AA-624A-4514-8317-0A18203577E2}">
      <dgm:prSet/>
      <dgm:spPr/>
      <dgm:t>
        <a:bodyPr/>
        <a:lstStyle/>
        <a:p>
          <a:endParaRPr lang="en-GB"/>
        </a:p>
      </dgm:t>
    </dgm:pt>
    <dgm:pt modelId="{84A6E03B-A8F3-45F5-8223-21B6714568DE}" type="sibTrans" cxnId="{DE13A0AA-624A-4514-8317-0A18203577E2}">
      <dgm:prSet/>
      <dgm:spPr/>
      <dgm:t>
        <a:bodyPr/>
        <a:lstStyle/>
        <a:p>
          <a:endParaRPr lang="en-GB"/>
        </a:p>
      </dgm:t>
    </dgm:pt>
    <dgm:pt modelId="{DB2E93EB-256F-4721-B436-E16DAB2611F9}" type="pres">
      <dgm:prSet presAssocID="{10E07745-945A-466B-B3D8-569937D9C841}" presName="diagram" presStyleCnt="0">
        <dgm:presLayoutVars>
          <dgm:dir/>
          <dgm:resizeHandles val="exact"/>
        </dgm:presLayoutVars>
      </dgm:prSet>
      <dgm:spPr/>
      <dgm:t>
        <a:bodyPr/>
        <a:lstStyle/>
        <a:p>
          <a:endParaRPr lang="en-GB"/>
        </a:p>
      </dgm:t>
    </dgm:pt>
    <dgm:pt modelId="{FFEFD1DD-6DCB-4010-BD94-2E953E0DB156}" type="pres">
      <dgm:prSet presAssocID="{7BEDED84-71A9-4417-B912-F44AC91B3426}" presName="node" presStyleLbl="node1" presStyleIdx="0" presStyleCnt="9">
        <dgm:presLayoutVars>
          <dgm:bulletEnabled val="1"/>
        </dgm:presLayoutVars>
      </dgm:prSet>
      <dgm:spPr/>
      <dgm:t>
        <a:bodyPr/>
        <a:lstStyle/>
        <a:p>
          <a:endParaRPr lang="en-GB"/>
        </a:p>
      </dgm:t>
    </dgm:pt>
    <dgm:pt modelId="{9326BDD9-4BCD-40D3-88DA-D6E8F5477AAC}" type="pres">
      <dgm:prSet presAssocID="{8CDB66DA-80B1-47EA-B3BF-3A103CAE186E}" presName="sibTrans" presStyleCnt="0"/>
      <dgm:spPr/>
    </dgm:pt>
    <dgm:pt modelId="{E3BD00C6-A941-42FF-990A-77C34441514F}" type="pres">
      <dgm:prSet presAssocID="{DA7EED37-B987-476C-A9A6-FF19539E2219}" presName="node" presStyleLbl="node1" presStyleIdx="1" presStyleCnt="9">
        <dgm:presLayoutVars>
          <dgm:bulletEnabled val="1"/>
        </dgm:presLayoutVars>
      </dgm:prSet>
      <dgm:spPr/>
      <dgm:t>
        <a:bodyPr/>
        <a:lstStyle/>
        <a:p>
          <a:endParaRPr lang="en-GB"/>
        </a:p>
      </dgm:t>
    </dgm:pt>
    <dgm:pt modelId="{99B21F03-A425-4BB0-B93C-D6B23BCEEC63}" type="pres">
      <dgm:prSet presAssocID="{D0D4E689-303D-4DA2-B020-43F0600654E3}" presName="sibTrans" presStyleCnt="0"/>
      <dgm:spPr/>
    </dgm:pt>
    <dgm:pt modelId="{83155242-2ED0-43A0-8B66-912C571F5A39}" type="pres">
      <dgm:prSet presAssocID="{213ECB35-5972-4186-8B08-AA041D531942}" presName="node" presStyleLbl="node1" presStyleIdx="2" presStyleCnt="9">
        <dgm:presLayoutVars>
          <dgm:bulletEnabled val="1"/>
        </dgm:presLayoutVars>
      </dgm:prSet>
      <dgm:spPr/>
      <dgm:t>
        <a:bodyPr/>
        <a:lstStyle/>
        <a:p>
          <a:endParaRPr lang="en-GB"/>
        </a:p>
      </dgm:t>
    </dgm:pt>
    <dgm:pt modelId="{F9334714-E1E4-47A1-9689-76CD3F6C4B37}" type="pres">
      <dgm:prSet presAssocID="{BB7D17D1-8D0F-4E5E-9811-DF93F7374030}" presName="sibTrans" presStyleCnt="0"/>
      <dgm:spPr/>
    </dgm:pt>
    <dgm:pt modelId="{23C5F5F4-AB4B-4FAB-945D-D2A4AB1A122D}" type="pres">
      <dgm:prSet presAssocID="{E1DFF9E0-17C6-4C8E-8652-C5AC8E09DDAC}" presName="node" presStyleLbl="node1" presStyleIdx="3" presStyleCnt="9">
        <dgm:presLayoutVars>
          <dgm:bulletEnabled val="1"/>
        </dgm:presLayoutVars>
      </dgm:prSet>
      <dgm:spPr/>
      <dgm:t>
        <a:bodyPr/>
        <a:lstStyle/>
        <a:p>
          <a:endParaRPr lang="en-GB"/>
        </a:p>
      </dgm:t>
    </dgm:pt>
    <dgm:pt modelId="{02C4F397-C7F7-4D26-ACEC-CB6F199BD5E0}" type="pres">
      <dgm:prSet presAssocID="{4F98B3F6-2EFE-4789-AC3E-2B49FB8956D0}" presName="sibTrans" presStyleCnt="0"/>
      <dgm:spPr/>
    </dgm:pt>
    <dgm:pt modelId="{CBF9D579-C572-41AC-9AE8-B2DFAFD6DB4C}" type="pres">
      <dgm:prSet presAssocID="{57E9FE5D-D0DB-4591-B578-C59510D5105E}" presName="node" presStyleLbl="node1" presStyleIdx="4" presStyleCnt="9">
        <dgm:presLayoutVars>
          <dgm:bulletEnabled val="1"/>
        </dgm:presLayoutVars>
      </dgm:prSet>
      <dgm:spPr/>
      <dgm:t>
        <a:bodyPr/>
        <a:lstStyle/>
        <a:p>
          <a:endParaRPr lang="en-GB"/>
        </a:p>
      </dgm:t>
    </dgm:pt>
    <dgm:pt modelId="{DE2B303D-86D1-4EE2-A75D-66F95F2A2DEC}" type="pres">
      <dgm:prSet presAssocID="{868B06F9-4A6E-43A9-9EA6-E5FBF96EA0DF}" presName="sibTrans" presStyleCnt="0"/>
      <dgm:spPr/>
    </dgm:pt>
    <dgm:pt modelId="{AB283CFD-6598-4525-B2EA-57590E295D63}" type="pres">
      <dgm:prSet presAssocID="{FE329979-EBED-4E77-AC3F-E77059E55D16}" presName="node" presStyleLbl="node1" presStyleIdx="5" presStyleCnt="9">
        <dgm:presLayoutVars>
          <dgm:bulletEnabled val="1"/>
        </dgm:presLayoutVars>
      </dgm:prSet>
      <dgm:spPr/>
      <dgm:t>
        <a:bodyPr/>
        <a:lstStyle/>
        <a:p>
          <a:endParaRPr lang="en-GB"/>
        </a:p>
      </dgm:t>
    </dgm:pt>
    <dgm:pt modelId="{503A9B55-CDD6-4142-8A1F-7BD1E94BF7B6}" type="pres">
      <dgm:prSet presAssocID="{CF97B736-C052-48AC-A15B-374A14BF8BB1}" presName="sibTrans" presStyleCnt="0"/>
      <dgm:spPr/>
    </dgm:pt>
    <dgm:pt modelId="{969D7BBC-C0DE-4010-8835-40ACE242C146}" type="pres">
      <dgm:prSet presAssocID="{DB369473-52C3-4680-B547-7B7AEAC05981}" presName="node" presStyleLbl="node1" presStyleIdx="6" presStyleCnt="9">
        <dgm:presLayoutVars>
          <dgm:bulletEnabled val="1"/>
        </dgm:presLayoutVars>
      </dgm:prSet>
      <dgm:spPr/>
      <dgm:t>
        <a:bodyPr/>
        <a:lstStyle/>
        <a:p>
          <a:endParaRPr lang="en-GB"/>
        </a:p>
      </dgm:t>
    </dgm:pt>
    <dgm:pt modelId="{5001AC01-63F7-4BAC-946E-E0A345B1CCC5}" type="pres">
      <dgm:prSet presAssocID="{9D52DC62-DD21-4C74-B94E-E762958AB546}" presName="sibTrans" presStyleCnt="0"/>
      <dgm:spPr/>
    </dgm:pt>
    <dgm:pt modelId="{112A3775-2025-4D69-A73B-1506707DBC31}" type="pres">
      <dgm:prSet presAssocID="{376D5461-0674-4120-8B90-3456234A2140}" presName="node" presStyleLbl="node1" presStyleIdx="7" presStyleCnt="9">
        <dgm:presLayoutVars>
          <dgm:bulletEnabled val="1"/>
        </dgm:presLayoutVars>
      </dgm:prSet>
      <dgm:spPr/>
      <dgm:t>
        <a:bodyPr/>
        <a:lstStyle/>
        <a:p>
          <a:endParaRPr lang="en-GB"/>
        </a:p>
      </dgm:t>
    </dgm:pt>
    <dgm:pt modelId="{04EEAF1E-3B38-4F77-A9B1-177DC1ABBB91}" type="pres">
      <dgm:prSet presAssocID="{75551CCD-64E9-4F3A-AF51-04E78E08974F}" presName="sibTrans" presStyleCnt="0"/>
      <dgm:spPr/>
    </dgm:pt>
    <dgm:pt modelId="{FB053A44-FC65-473A-AAB8-72EE9CB436D9}" type="pres">
      <dgm:prSet presAssocID="{E1E1539F-2F45-462E-8D60-FF9839BAB745}" presName="node" presStyleLbl="node1" presStyleIdx="8" presStyleCnt="9">
        <dgm:presLayoutVars>
          <dgm:bulletEnabled val="1"/>
        </dgm:presLayoutVars>
      </dgm:prSet>
      <dgm:spPr/>
      <dgm:t>
        <a:bodyPr/>
        <a:lstStyle/>
        <a:p>
          <a:endParaRPr lang="en-GB"/>
        </a:p>
      </dgm:t>
    </dgm:pt>
  </dgm:ptLst>
  <dgm:cxnLst>
    <dgm:cxn modelId="{A981ADED-E766-344A-AEF1-3B597A8D659F}" type="presOf" srcId="{E1DFF9E0-17C6-4C8E-8652-C5AC8E09DDAC}" destId="{23C5F5F4-AB4B-4FAB-945D-D2A4AB1A122D}" srcOrd="0" destOrd="0" presId="urn:microsoft.com/office/officeart/2005/8/layout/default"/>
    <dgm:cxn modelId="{20F691A6-A193-48C7-A023-778E402E64D5}" srcId="{10E07745-945A-466B-B3D8-569937D9C841}" destId="{57E9FE5D-D0DB-4591-B578-C59510D5105E}" srcOrd="4" destOrd="0" parTransId="{2817E624-DB92-4358-882B-9515DD8AB51C}" sibTransId="{868B06F9-4A6E-43A9-9EA6-E5FBF96EA0DF}"/>
    <dgm:cxn modelId="{279B15D2-F534-344F-A051-B0FA1EC5F8F8}" type="presOf" srcId="{E1E1539F-2F45-462E-8D60-FF9839BAB745}" destId="{FB053A44-FC65-473A-AAB8-72EE9CB436D9}" srcOrd="0" destOrd="0" presId="urn:microsoft.com/office/officeart/2005/8/layout/default"/>
    <dgm:cxn modelId="{9F2724F7-1453-46B6-908D-782FA83796F7}" srcId="{10E07745-945A-466B-B3D8-569937D9C841}" destId="{213ECB35-5972-4186-8B08-AA041D531942}" srcOrd="2" destOrd="0" parTransId="{EEFCFD69-832D-4958-9663-BEB75868A1EF}" sibTransId="{BB7D17D1-8D0F-4E5E-9811-DF93F7374030}"/>
    <dgm:cxn modelId="{0CE0E96B-1B05-4C4F-A17F-E2149E52DFC3}" srcId="{10E07745-945A-466B-B3D8-569937D9C841}" destId="{DB369473-52C3-4680-B547-7B7AEAC05981}" srcOrd="6" destOrd="0" parTransId="{D697D4C0-CB1F-4E2A-B975-3CAD0D6CA682}" sibTransId="{9D52DC62-DD21-4C74-B94E-E762958AB546}"/>
    <dgm:cxn modelId="{97206EC2-E258-4558-8787-9CBC7CD2638F}" srcId="{10E07745-945A-466B-B3D8-569937D9C841}" destId="{DA7EED37-B987-476C-A9A6-FF19539E2219}" srcOrd="1" destOrd="0" parTransId="{0926326E-7F18-47EC-BD18-3A4393639B2C}" sibTransId="{D0D4E689-303D-4DA2-B020-43F0600654E3}"/>
    <dgm:cxn modelId="{0732BAF1-5575-4BA7-80BC-CE9EA0A83CA6}" srcId="{10E07745-945A-466B-B3D8-569937D9C841}" destId="{376D5461-0674-4120-8B90-3456234A2140}" srcOrd="7" destOrd="0" parTransId="{F3ECA79A-9BA6-4DC9-A050-5B3BF1518112}" sibTransId="{75551CCD-64E9-4F3A-AF51-04E78E08974F}"/>
    <dgm:cxn modelId="{FB2F44A3-3F84-7349-9DD1-D63D9BE4B4A8}" type="presOf" srcId="{213ECB35-5972-4186-8B08-AA041D531942}" destId="{83155242-2ED0-43A0-8B66-912C571F5A39}" srcOrd="0" destOrd="0" presId="urn:microsoft.com/office/officeart/2005/8/layout/default"/>
    <dgm:cxn modelId="{D1108A8B-E6B4-F040-B44A-1D3EF5C67C15}" type="presOf" srcId="{10E07745-945A-466B-B3D8-569937D9C841}" destId="{DB2E93EB-256F-4721-B436-E16DAB2611F9}" srcOrd="0" destOrd="0" presId="urn:microsoft.com/office/officeart/2005/8/layout/default"/>
    <dgm:cxn modelId="{48626945-E86F-49CA-A22F-1C60AEAA4856}" srcId="{10E07745-945A-466B-B3D8-569937D9C841}" destId="{FE329979-EBED-4E77-AC3F-E77059E55D16}" srcOrd="5" destOrd="0" parTransId="{EC9730B3-C55A-4481-B04A-F0CB7209C41B}" sibTransId="{CF97B736-C052-48AC-A15B-374A14BF8BB1}"/>
    <dgm:cxn modelId="{CF7C4BFE-D116-451D-9E65-A45ACC8C2AB7}" srcId="{10E07745-945A-466B-B3D8-569937D9C841}" destId="{7BEDED84-71A9-4417-B912-F44AC91B3426}" srcOrd="0" destOrd="0" parTransId="{D45EA21E-442C-456E-9F62-E841D316C9F8}" sibTransId="{8CDB66DA-80B1-47EA-B3BF-3A103CAE186E}"/>
    <dgm:cxn modelId="{855F5C72-549E-0743-A310-CEEE2D9E963A}" type="presOf" srcId="{DA7EED37-B987-476C-A9A6-FF19539E2219}" destId="{E3BD00C6-A941-42FF-990A-77C34441514F}" srcOrd="0" destOrd="0" presId="urn:microsoft.com/office/officeart/2005/8/layout/default"/>
    <dgm:cxn modelId="{412D5B1A-5A7B-C045-A2F4-AE10EBDE135C}" type="presOf" srcId="{376D5461-0674-4120-8B90-3456234A2140}" destId="{112A3775-2025-4D69-A73B-1506707DBC31}" srcOrd="0" destOrd="0" presId="urn:microsoft.com/office/officeart/2005/8/layout/default"/>
    <dgm:cxn modelId="{B73F3C40-8717-1B46-B883-254B9E23CC96}" type="presOf" srcId="{FE329979-EBED-4E77-AC3F-E77059E55D16}" destId="{AB283CFD-6598-4525-B2EA-57590E295D63}" srcOrd="0" destOrd="0" presId="urn:microsoft.com/office/officeart/2005/8/layout/default"/>
    <dgm:cxn modelId="{0A817A05-9121-4063-BE88-9166D39583B4}" srcId="{10E07745-945A-466B-B3D8-569937D9C841}" destId="{E1DFF9E0-17C6-4C8E-8652-C5AC8E09DDAC}" srcOrd="3" destOrd="0" parTransId="{2AB4FF9B-B946-4CDD-9CCD-71EF3B1257D3}" sibTransId="{4F98B3F6-2EFE-4789-AC3E-2B49FB8956D0}"/>
    <dgm:cxn modelId="{461B7C55-EEC5-FA40-B33A-C72F2DE7E861}" type="presOf" srcId="{57E9FE5D-D0DB-4591-B578-C59510D5105E}" destId="{CBF9D579-C572-41AC-9AE8-B2DFAFD6DB4C}" srcOrd="0" destOrd="0" presId="urn:microsoft.com/office/officeart/2005/8/layout/default"/>
    <dgm:cxn modelId="{C707B544-2AD8-7744-9028-BAD301E5A28E}" type="presOf" srcId="{DB369473-52C3-4680-B547-7B7AEAC05981}" destId="{969D7BBC-C0DE-4010-8835-40ACE242C146}" srcOrd="0" destOrd="0" presId="urn:microsoft.com/office/officeart/2005/8/layout/default"/>
    <dgm:cxn modelId="{D2675FF5-5CA4-004D-8F34-0228575CF39B}" type="presOf" srcId="{7BEDED84-71A9-4417-B912-F44AC91B3426}" destId="{FFEFD1DD-6DCB-4010-BD94-2E953E0DB156}" srcOrd="0" destOrd="0" presId="urn:microsoft.com/office/officeart/2005/8/layout/default"/>
    <dgm:cxn modelId="{DE13A0AA-624A-4514-8317-0A18203577E2}" srcId="{10E07745-945A-466B-B3D8-569937D9C841}" destId="{E1E1539F-2F45-462E-8D60-FF9839BAB745}" srcOrd="8" destOrd="0" parTransId="{98D4A05C-CEC2-4B7D-B666-969598BAFDBD}" sibTransId="{84A6E03B-A8F3-45F5-8223-21B6714568DE}"/>
    <dgm:cxn modelId="{66221393-B45A-654E-9A1C-D11777EDA1FE}" type="presParOf" srcId="{DB2E93EB-256F-4721-B436-E16DAB2611F9}" destId="{FFEFD1DD-6DCB-4010-BD94-2E953E0DB156}" srcOrd="0" destOrd="0" presId="urn:microsoft.com/office/officeart/2005/8/layout/default"/>
    <dgm:cxn modelId="{11A7FED3-203F-694E-808D-AE17E5985C52}" type="presParOf" srcId="{DB2E93EB-256F-4721-B436-E16DAB2611F9}" destId="{9326BDD9-4BCD-40D3-88DA-D6E8F5477AAC}" srcOrd="1" destOrd="0" presId="urn:microsoft.com/office/officeart/2005/8/layout/default"/>
    <dgm:cxn modelId="{C720F19A-E2F3-E447-98C8-B23616C06C87}" type="presParOf" srcId="{DB2E93EB-256F-4721-B436-E16DAB2611F9}" destId="{E3BD00C6-A941-42FF-990A-77C34441514F}" srcOrd="2" destOrd="0" presId="urn:microsoft.com/office/officeart/2005/8/layout/default"/>
    <dgm:cxn modelId="{7D21915C-97B6-2543-9456-0D57FC0C96EC}" type="presParOf" srcId="{DB2E93EB-256F-4721-B436-E16DAB2611F9}" destId="{99B21F03-A425-4BB0-B93C-D6B23BCEEC63}" srcOrd="3" destOrd="0" presId="urn:microsoft.com/office/officeart/2005/8/layout/default"/>
    <dgm:cxn modelId="{89E49CAB-F9A3-F34B-AF1E-C63393C85FF4}" type="presParOf" srcId="{DB2E93EB-256F-4721-B436-E16DAB2611F9}" destId="{83155242-2ED0-43A0-8B66-912C571F5A39}" srcOrd="4" destOrd="0" presId="urn:microsoft.com/office/officeart/2005/8/layout/default"/>
    <dgm:cxn modelId="{F2C59082-F829-2546-ABBA-37DB100FA4B3}" type="presParOf" srcId="{DB2E93EB-256F-4721-B436-E16DAB2611F9}" destId="{F9334714-E1E4-47A1-9689-76CD3F6C4B37}" srcOrd="5" destOrd="0" presId="urn:microsoft.com/office/officeart/2005/8/layout/default"/>
    <dgm:cxn modelId="{E2A3D4DD-E86A-B84D-AEBA-DBD31022A001}" type="presParOf" srcId="{DB2E93EB-256F-4721-B436-E16DAB2611F9}" destId="{23C5F5F4-AB4B-4FAB-945D-D2A4AB1A122D}" srcOrd="6" destOrd="0" presId="urn:microsoft.com/office/officeart/2005/8/layout/default"/>
    <dgm:cxn modelId="{6EBB8CB5-4197-D343-927F-DDF21D3B8639}" type="presParOf" srcId="{DB2E93EB-256F-4721-B436-E16DAB2611F9}" destId="{02C4F397-C7F7-4D26-ACEC-CB6F199BD5E0}" srcOrd="7" destOrd="0" presId="urn:microsoft.com/office/officeart/2005/8/layout/default"/>
    <dgm:cxn modelId="{26F7C0E7-668C-CF40-88D7-9C6A4C5AEF69}" type="presParOf" srcId="{DB2E93EB-256F-4721-B436-E16DAB2611F9}" destId="{CBF9D579-C572-41AC-9AE8-B2DFAFD6DB4C}" srcOrd="8" destOrd="0" presId="urn:microsoft.com/office/officeart/2005/8/layout/default"/>
    <dgm:cxn modelId="{7C38D70A-B6DC-F742-9FB4-7E67455D5AD5}" type="presParOf" srcId="{DB2E93EB-256F-4721-B436-E16DAB2611F9}" destId="{DE2B303D-86D1-4EE2-A75D-66F95F2A2DEC}" srcOrd="9" destOrd="0" presId="urn:microsoft.com/office/officeart/2005/8/layout/default"/>
    <dgm:cxn modelId="{273E7A68-6B91-E84D-A0AA-F2352C3FD53E}" type="presParOf" srcId="{DB2E93EB-256F-4721-B436-E16DAB2611F9}" destId="{AB283CFD-6598-4525-B2EA-57590E295D63}" srcOrd="10" destOrd="0" presId="urn:microsoft.com/office/officeart/2005/8/layout/default"/>
    <dgm:cxn modelId="{244A0EB2-295D-8E49-9EB8-FBD5FE3D076E}" type="presParOf" srcId="{DB2E93EB-256F-4721-B436-E16DAB2611F9}" destId="{503A9B55-CDD6-4142-8A1F-7BD1E94BF7B6}" srcOrd="11" destOrd="0" presId="urn:microsoft.com/office/officeart/2005/8/layout/default"/>
    <dgm:cxn modelId="{A880185A-04E0-CB4A-827F-0CCCC2F76031}" type="presParOf" srcId="{DB2E93EB-256F-4721-B436-E16DAB2611F9}" destId="{969D7BBC-C0DE-4010-8835-40ACE242C146}" srcOrd="12" destOrd="0" presId="urn:microsoft.com/office/officeart/2005/8/layout/default"/>
    <dgm:cxn modelId="{071F9548-EB1F-A24E-9D4E-4FAF45B30EF1}" type="presParOf" srcId="{DB2E93EB-256F-4721-B436-E16DAB2611F9}" destId="{5001AC01-63F7-4BAC-946E-E0A345B1CCC5}" srcOrd="13" destOrd="0" presId="urn:microsoft.com/office/officeart/2005/8/layout/default"/>
    <dgm:cxn modelId="{E920EC10-1D3A-F84D-A490-B956C2888E56}" type="presParOf" srcId="{DB2E93EB-256F-4721-B436-E16DAB2611F9}" destId="{112A3775-2025-4D69-A73B-1506707DBC31}" srcOrd="14" destOrd="0" presId="urn:microsoft.com/office/officeart/2005/8/layout/default"/>
    <dgm:cxn modelId="{4284A88F-100B-3A42-A720-B5AB0B0EC58A}" type="presParOf" srcId="{DB2E93EB-256F-4721-B436-E16DAB2611F9}" destId="{04EEAF1E-3B38-4F77-A9B1-177DC1ABBB91}" srcOrd="15" destOrd="0" presId="urn:microsoft.com/office/officeart/2005/8/layout/default"/>
    <dgm:cxn modelId="{0D98F8F9-744E-7C49-9123-12748EAFAB5C}" type="presParOf" srcId="{DB2E93EB-256F-4721-B436-E16DAB2611F9}" destId="{FB053A44-FC65-473A-AAB8-72EE9CB436D9}"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1538B10-9238-4F9A-B135-B46560EEC702}" type="doc">
      <dgm:prSet loTypeId="urn:microsoft.com/office/officeart/2008/layout/LinedList" loCatId="list" qsTypeId="urn:microsoft.com/office/officeart/2005/8/quickstyle/simple3" qsCatId="simple" csTypeId="urn:microsoft.com/office/officeart/2005/8/colors/colorful5" csCatId="colorful" phldr="1"/>
      <dgm:spPr/>
      <dgm:t>
        <a:bodyPr/>
        <a:lstStyle/>
        <a:p>
          <a:endParaRPr lang="en-GB"/>
        </a:p>
      </dgm:t>
    </dgm:pt>
    <dgm:pt modelId="{1911F921-5533-4892-ADD3-27EBBCD09E89}">
      <dgm:prSet phldrT="[Text]"/>
      <dgm:spPr/>
      <dgm:t>
        <a:bodyPr/>
        <a:lstStyle/>
        <a:p>
          <a:r>
            <a:rPr lang="en-GB" b="1" dirty="0" smtClean="0"/>
            <a:t>Concept</a:t>
          </a:r>
          <a:endParaRPr lang="en-GB" b="1" dirty="0"/>
        </a:p>
      </dgm:t>
    </dgm:pt>
    <dgm:pt modelId="{C2EFDF5B-80EE-4870-8322-710505AD1A84}" type="parTrans" cxnId="{CD92E508-3EF9-426D-8FDA-62BF5CED87D0}">
      <dgm:prSet/>
      <dgm:spPr/>
      <dgm:t>
        <a:bodyPr/>
        <a:lstStyle/>
        <a:p>
          <a:endParaRPr lang="en-GB"/>
        </a:p>
      </dgm:t>
    </dgm:pt>
    <dgm:pt modelId="{AFF3AC55-A761-4463-B86A-C21D5865768B}" type="sibTrans" cxnId="{CD92E508-3EF9-426D-8FDA-62BF5CED87D0}">
      <dgm:prSet/>
      <dgm:spPr/>
      <dgm:t>
        <a:bodyPr/>
        <a:lstStyle/>
        <a:p>
          <a:endParaRPr lang="en-GB"/>
        </a:p>
      </dgm:t>
    </dgm:pt>
    <dgm:pt modelId="{44F219E8-0604-46F2-860E-6C5F9B99D993}">
      <dgm:prSet phldrT="[Text]" custT="1"/>
      <dgm:spPr/>
      <dgm:t>
        <a:bodyPr/>
        <a:lstStyle/>
        <a:p>
          <a:r>
            <a:rPr lang="en-GB" sz="2800" dirty="0" smtClean="0"/>
            <a:t>Discuss crisis or potential upcoming opportunities </a:t>
          </a:r>
        </a:p>
      </dgm:t>
    </dgm:pt>
    <dgm:pt modelId="{77CB72D3-4ADE-468A-8AF3-17BEF02E5195}" type="parTrans" cxnId="{33E1B250-8779-48EA-9D36-D621CB73E925}">
      <dgm:prSet/>
      <dgm:spPr/>
      <dgm:t>
        <a:bodyPr/>
        <a:lstStyle/>
        <a:p>
          <a:endParaRPr lang="en-GB"/>
        </a:p>
      </dgm:t>
    </dgm:pt>
    <dgm:pt modelId="{00318AD8-84E5-4213-B78C-685C9C9AFE96}" type="sibTrans" cxnId="{33E1B250-8779-48EA-9D36-D621CB73E925}">
      <dgm:prSet/>
      <dgm:spPr/>
      <dgm:t>
        <a:bodyPr/>
        <a:lstStyle/>
        <a:p>
          <a:endParaRPr lang="en-GB"/>
        </a:p>
      </dgm:t>
    </dgm:pt>
    <dgm:pt modelId="{E8F0ADBE-5138-4087-A2C2-A1E43F93E959}">
      <dgm:prSet phldrT="[Text]"/>
      <dgm:spPr/>
      <dgm:t>
        <a:bodyPr/>
        <a:lstStyle/>
        <a:p>
          <a:r>
            <a:rPr lang="en-GB" b="1" dirty="0" smtClean="0"/>
            <a:t>Guidelines</a:t>
          </a:r>
          <a:endParaRPr lang="en-GB" b="1" dirty="0"/>
        </a:p>
      </dgm:t>
    </dgm:pt>
    <dgm:pt modelId="{C42A7136-61B9-4B7B-A7C1-E51045F904B5}" type="sibTrans" cxnId="{4B4EE99B-A24D-4A5B-91EF-C5E1EAA3A2E7}">
      <dgm:prSet/>
      <dgm:spPr/>
      <dgm:t>
        <a:bodyPr/>
        <a:lstStyle/>
        <a:p>
          <a:endParaRPr lang="en-GB"/>
        </a:p>
      </dgm:t>
    </dgm:pt>
    <dgm:pt modelId="{25A0B983-0020-44EA-8A51-3E2F33C5410D}" type="parTrans" cxnId="{4B4EE99B-A24D-4A5B-91EF-C5E1EAA3A2E7}">
      <dgm:prSet/>
      <dgm:spPr/>
      <dgm:t>
        <a:bodyPr/>
        <a:lstStyle/>
        <a:p>
          <a:endParaRPr lang="en-GB"/>
        </a:p>
      </dgm:t>
    </dgm:pt>
    <dgm:pt modelId="{D3BDA5CF-0737-4BD4-810F-11EEEC92BF4F}">
      <dgm:prSet phldrT="[Text]" custT="1"/>
      <dgm:spPr/>
      <dgm:t>
        <a:bodyPr/>
        <a:lstStyle/>
        <a:p>
          <a:r>
            <a:rPr lang="en-GB" sz="2800" dirty="0" smtClean="0"/>
            <a:t>Convince 75% of management of the need for change  </a:t>
          </a:r>
          <a:endParaRPr lang="en-GB" sz="2800" dirty="0"/>
        </a:p>
      </dgm:t>
    </dgm:pt>
    <dgm:pt modelId="{6935A1A6-C4D5-4706-9101-C07D8963279D}" type="parTrans" cxnId="{9E7AE16B-9394-4A60-BDCA-66358ACC736F}">
      <dgm:prSet/>
      <dgm:spPr/>
      <dgm:t>
        <a:bodyPr/>
        <a:lstStyle/>
        <a:p>
          <a:endParaRPr lang="en-GB"/>
        </a:p>
      </dgm:t>
    </dgm:pt>
    <dgm:pt modelId="{8D0AA23B-DE7C-4401-83F2-1F99B7E3EFBC}" type="sibTrans" cxnId="{9E7AE16B-9394-4A60-BDCA-66358ACC736F}">
      <dgm:prSet/>
      <dgm:spPr/>
      <dgm:t>
        <a:bodyPr/>
        <a:lstStyle/>
        <a:p>
          <a:endParaRPr lang="en-GB"/>
        </a:p>
      </dgm:t>
    </dgm:pt>
    <dgm:pt modelId="{AA525B53-844E-45A2-812C-8DD6CC0F9430}">
      <dgm:prSet phldrT="[Text]" custT="1"/>
      <dgm:spPr/>
      <dgm:t>
        <a:bodyPr/>
        <a:lstStyle/>
        <a:p>
          <a:r>
            <a:rPr lang="en-GB" sz="2800" dirty="0" smtClean="0"/>
            <a:t>Analyse and share competitive realities </a:t>
          </a:r>
          <a:endParaRPr lang="en-GB" sz="2800" dirty="0"/>
        </a:p>
      </dgm:t>
    </dgm:pt>
    <dgm:pt modelId="{E6E7B1A1-8279-4F5F-B6EA-A5B3ADACE68F}" type="parTrans" cxnId="{771D58FF-BD7C-4C75-A184-67A86851523F}">
      <dgm:prSet/>
      <dgm:spPr/>
      <dgm:t>
        <a:bodyPr/>
        <a:lstStyle/>
        <a:p>
          <a:endParaRPr lang="en-GB"/>
        </a:p>
      </dgm:t>
    </dgm:pt>
    <dgm:pt modelId="{204FD4D2-D59E-4687-B7C5-64B06FDE1EF6}" type="sibTrans" cxnId="{771D58FF-BD7C-4C75-A184-67A86851523F}">
      <dgm:prSet/>
      <dgm:spPr/>
      <dgm:t>
        <a:bodyPr/>
        <a:lstStyle/>
        <a:p>
          <a:endParaRPr lang="en-GB"/>
        </a:p>
      </dgm:t>
    </dgm:pt>
    <dgm:pt modelId="{83069548-CE1C-436C-A274-5A5A615EB715}" type="pres">
      <dgm:prSet presAssocID="{61538B10-9238-4F9A-B135-B46560EEC702}" presName="vert0" presStyleCnt="0">
        <dgm:presLayoutVars>
          <dgm:dir/>
          <dgm:animOne val="branch"/>
          <dgm:animLvl val="lvl"/>
        </dgm:presLayoutVars>
      </dgm:prSet>
      <dgm:spPr/>
      <dgm:t>
        <a:bodyPr/>
        <a:lstStyle/>
        <a:p>
          <a:endParaRPr lang="en-GB"/>
        </a:p>
      </dgm:t>
    </dgm:pt>
    <dgm:pt modelId="{2119E232-D0A3-4E7B-A8BE-A5BB5E28E403}" type="pres">
      <dgm:prSet presAssocID="{1911F921-5533-4892-ADD3-27EBBCD09E89}" presName="thickLine" presStyleLbl="alignNode1" presStyleIdx="0" presStyleCnt="2"/>
      <dgm:spPr/>
    </dgm:pt>
    <dgm:pt modelId="{13AB4ECA-DEE8-4FA8-A9B7-9281EA9FBFB4}" type="pres">
      <dgm:prSet presAssocID="{1911F921-5533-4892-ADD3-27EBBCD09E89}" presName="horz1" presStyleCnt="0"/>
      <dgm:spPr/>
    </dgm:pt>
    <dgm:pt modelId="{018ECB64-6CFC-471A-9D4A-B0AAF444C08F}" type="pres">
      <dgm:prSet presAssocID="{1911F921-5533-4892-ADD3-27EBBCD09E89}" presName="tx1" presStyleLbl="revTx" presStyleIdx="0" presStyleCnt="5"/>
      <dgm:spPr/>
      <dgm:t>
        <a:bodyPr/>
        <a:lstStyle/>
        <a:p>
          <a:endParaRPr lang="en-GB"/>
        </a:p>
      </dgm:t>
    </dgm:pt>
    <dgm:pt modelId="{29D18962-8A47-4E2A-8041-E952A3FD8C95}" type="pres">
      <dgm:prSet presAssocID="{1911F921-5533-4892-ADD3-27EBBCD09E89}" presName="vert1" presStyleCnt="0"/>
      <dgm:spPr/>
    </dgm:pt>
    <dgm:pt modelId="{AE364E00-BB59-4813-8E71-E6DB78714D80}" type="pres">
      <dgm:prSet presAssocID="{44F219E8-0604-46F2-860E-6C5F9B99D993}" presName="vertSpace2a" presStyleCnt="0"/>
      <dgm:spPr/>
    </dgm:pt>
    <dgm:pt modelId="{8456BE62-68F5-4369-A9B7-CAD858D2DAED}" type="pres">
      <dgm:prSet presAssocID="{44F219E8-0604-46F2-860E-6C5F9B99D993}" presName="horz2" presStyleCnt="0"/>
      <dgm:spPr/>
    </dgm:pt>
    <dgm:pt modelId="{3E35BE44-4355-4D47-9F48-4C33FA2D7D16}" type="pres">
      <dgm:prSet presAssocID="{44F219E8-0604-46F2-860E-6C5F9B99D993}" presName="horzSpace2" presStyleCnt="0"/>
      <dgm:spPr/>
    </dgm:pt>
    <dgm:pt modelId="{995D1697-E870-4C59-9D26-28522D1129CB}" type="pres">
      <dgm:prSet presAssocID="{44F219E8-0604-46F2-860E-6C5F9B99D993}" presName="tx2" presStyleLbl="revTx" presStyleIdx="1" presStyleCnt="5"/>
      <dgm:spPr/>
      <dgm:t>
        <a:bodyPr/>
        <a:lstStyle/>
        <a:p>
          <a:endParaRPr lang="en-GB"/>
        </a:p>
      </dgm:t>
    </dgm:pt>
    <dgm:pt modelId="{E79D1193-3B6B-4D2B-8FD4-AE22E976171F}" type="pres">
      <dgm:prSet presAssocID="{44F219E8-0604-46F2-860E-6C5F9B99D993}" presName="vert2" presStyleCnt="0"/>
      <dgm:spPr/>
    </dgm:pt>
    <dgm:pt modelId="{30C8AEF3-6E33-48B9-8111-8143F06711C8}" type="pres">
      <dgm:prSet presAssocID="{44F219E8-0604-46F2-860E-6C5F9B99D993}" presName="thinLine2b" presStyleLbl="callout" presStyleIdx="0" presStyleCnt="3"/>
      <dgm:spPr/>
    </dgm:pt>
    <dgm:pt modelId="{DCD78EA5-E88E-447D-8131-F9ECFB64E50C}" type="pres">
      <dgm:prSet presAssocID="{44F219E8-0604-46F2-860E-6C5F9B99D993}" presName="vertSpace2b" presStyleCnt="0"/>
      <dgm:spPr/>
    </dgm:pt>
    <dgm:pt modelId="{17C27A66-F73C-4702-8FFA-86FE3738E7D3}" type="pres">
      <dgm:prSet presAssocID="{AA525B53-844E-45A2-812C-8DD6CC0F9430}" presName="horz2" presStyleCnt="0"/>
      <dgm:spPr/>
    </dgm:pt>
    <dgm:pt modelId="{943A0FB1-DC20-4B6A-B7C2-53EEA3D8AF7D}" type="pres">
      <dgm:prSet presAssocID="{AA525B53-844E-45A2-812C-8DD6CC0F9430}" presName="horzSpace2" presStyleCnt="0"/>
      <dgm:spPr/>
    </dgm:pt>
    <dgm:pt modelId="{BD7A1B49-3AA5-4D64-AC42-31551E253448}" type="pres">
      <dgm:prSet presAssocID="{AA525B53-844E-45A2-812C-8DD6CC0F9430}" presName="tx2" presStyleLbl="revTx" presStyleIdx="2" presStyleCnt="5"/>
      <dgm:spPr/>
      <dgm:t>
        <a:bodyPr/>
        <a:lstStyle/>
        <a:p>
          <a:endParaRPr lang="en-GB"/>
        </a:p>
      </dgm:t>
    </dgm:pt>
    <dgm:pt modelId="{3ED3AF05-3F54-4B19-BFA2-4885EBB533E8}" type="pres">
      <dgm:prSet presAssocID="{AA525B53-844E-45A2-812C-8DD6CC0F9430}" presName="vert2" presStyleCnt="0"/>
      <dgm:spPr/>
    </dgm:pt>
    <dgm:pt modelId="{79017CA7-0036-4A35-B587-248D418E3066}" type="pres">
      <dgm:prSet presAssocID="{AA525B53-844E-45A2-812C-8DD6CC0F9430}" presName="thinLine2b" presStyleLbl="callout" presStyleIdx="1" presStyleCnt="3"/>
      <dgm:spPr/>
    </dgm:pt>
    <dgm:pt modelId="{7218F4FA-3A4E-4867-BF31-56D14A94E320}" type="pres">
      <dgm:prSet presAssocID="{AA525B53-844E-45A2-812C-8DD6CC0F9430}" presName="vertSpace2b" presStyleCnt="0"/>
      <dgm:spPr/>
    </dgm:pt>
    <dgm:pt modelId="{B2BAFF02-2789-4426-93BD-8873F3E5BE26}" type="pres">
      <dgm:prSet presAssocID="{E8F0ADBE-5138-4087-A2C2-A1E43F93E959}" presName="thickLine" presStyleLbl="alignNode1" presStyleIdx="1" presStyleCnt="2"/>
      <dgm:spPr/>
    </dgm:pt>
    <dgm:pt modelId="{8E642761-AD55-4B75-8ABB-B9C3C445306C}" type="pres">
      <dgm:prSet presAssocID="{E8F0ADBE-5138-4087-A2C2-A1E43F93E959}" presName="horz1" presStyleCnt="0"/>
      <dgm:spPr/>
    </dgm:pt>
    <dgm:pt modelId="{458B7175-8303-41E2-A48F-822DAD8FBA4B}" type="pres">
      <dgm:prSet presAssocID="{E8F0ADBE-5138-4087-A2C2-A1E43F93E959}" presName="tx1" presStyleLbl="revTx" presStyleIdx="3" presStyleCnt="5"/>
      <dgm:spPr/>
      <dgm:t>
        <a:bodyPr/>
        <a:lstStyle/>
        <a:p>
          <a:endParaRPr lang="en-GB"/>
        </a:p>
      </dgm:t>
    </dgm:pt>
    <dgm:pt modelId="{47BC0614-D60C-4C54-845A-34ED50F3D8C6}" type="pres">
      <dgm:prSet presAssocID="{E8F0ADBE-5138-4087-A2C2-A1E43F93E959}" presName="vert1" presStyleCnt="0"/>
      <dgm:spPr/>
    </dgm:pt>
    <dgm:pt modelId="{13421A03-B0EE-44FE-8FEA-C3ED1DF31756}" type="pres">
      <dgm:prSet presAssocID="{D3BDA5CF-0737-4BD4-810F-11EEEC92BF4F}" presName="vertSpace2a" presStyleCnt="0"/>
      <dgm:spPr/>
    </dgm:pt>
    <dgm:pt modelId="{2F6497F4-4782-4057-A6F1-36229FB80E7B}" type="pres">
      <dgm:prSet presAssocID="{D3BDA5CF-0737-4BD4-810F-11EEEC92BF4F}" presName="horz2" presStyleCnt="0"/>
      <dgm:spPr/>
    </dgm:pt>
    <dgm:pt modelId="{8DE1CE5D-3B61-4878-8FF3-BC6BB959AF71}" type="pres">
      <dgm:prSet presAssocID="{D3BDA5CF-0737-4BD4-810F-11EEEC92BF4F}" presName="horzSpace2" presStyleCnt="0"/>
      <dgm:spPr/>
    </dgm:pt>
    <dgm:pt modelId="{BC90C8F7-C5E5-445D-8437-9F8172EAFA4E}" type="pres">
      <dgm:prSet presAssocID="{D3BDA5CF-0737-4BD4-810F-11EEEC92BF4F}" presName="tx2" presStyleLbl="revTx" presStyleIdx="4" presStyleCnt="5"/>
      <dgm:spPr/>
      <dgm:t>
        <a:bodyPr/>
        <a:lstStyle/>
        <a:p>
          <a:endParaRPr lang="en-GB"/>
        </a:p>
      </dgm:t>
    </dgm:pt>
    <dgm:pt modelId="{236F3C10-DF44-4974-9428-25E3C3437F62}" type="pres">
      <dgm:prSet presAssocID="{D3BDA5CF-0737-4BD4-810F-11EEEC92BF4F}" presName="vert2" presStyleCnt="0"/>
      <dgm:spPr/>
    </dgm:pt>
    <dgm:pt modelId="{95E50F6E-2719-4297-8F6A-FA6DEC06AE3A}" type="pres">
      <dgm:prSet presAssocID="{D3BDA5CF-0737-4BD4-810F-11EEEC92BF4F}" presName="thinLine2b" presStyleLbl="callout" presStyleIdx="2" presStyleCnt="3"/>
      <dgm:spPr/>
    </dgm:pt>
    <dgm:pt modelId="{5DB21085-78BB-47DB-916D-9487158C9EA3}" type="pres">
      <dgm:prSet presAssocID="{D3BDA5CF-0737-4BD4-810F-11EEEC92BF4F}" presName="vertSpace2b" presStyleCnt="0"/>
      <dgm:spPr/>
    </dgm:pt>
  </dgm:ptLst>
  <dgm:cxnLst>
    <dgm:cxn modelId="{9E7AE16B-9394-4A60-BDCA-66358ACC736F}" srcId="{E8F0ADBE-5138-4087-A2C2-A1E43F93E959}" destId="{D3BDA5CF-0737-4BD4-810F-11EEEC92BF4F}" srcOrd="0" destOrd="0" parTransId="{6935A1A6-C4D5-4706-9101-C07D8963279D}" sibTransId="{8D0AA23B-DE7C-4401-83F2-1F99B7E3EFBC}"/>
    <dgm:cxn modelId="{D3C6E456-B495-8743-B6D9-EA0146E3B87F}" type="presOf" srcId="{1911F921-5533-4892-ADD3-27EBBCD09E89}" destId="{018ECB64-6CFC-471A-9D4A-B0AAF444C08F}" srcOrd="0" destOrd="0" presId="urn:microsoft.com/office/officeart/2008/layout/LinedList"/>
    <dgm:cxn modelId="{771D58FF-BD7C-4C75-A184-67A86851523F}" srcId="{1911F921-5533-4892-ADD3-27EBBCD09E89}" destId="{AA525B53-844E-45A2-812C-8DD6CC0F9430}" srcOrd="1" destOrd="0" parTransId="{E6E7B1A1-8279-4F5F-B6EA-A5B3ADACE68F}" sibTransId="{204FD4D2-D59E-4687-B7C5-64B06FDE1EF6}"/>
    <dgm:cxn modelId="{5F7EA86C-2BE1-054F-801F-FC947C06D4DF}" type="presOf" srcId="{61538B10-9238-4F9A-B135-B46560EEC702}" destId="{83069548-CE1C-436C-A274-5A5A615EB715}" srcOrd="0" destOrd="0" presId="urn:microsoft.com/office/officeart/2008/layout/LinedList"/>
    <dgm:cxn modelId="{66BACD66-DD04-D94A-850F-8560E67346A8}" type="presOf" srcId="{AA525B53-844E-45A2-812C-8DD6CC0F9430}" destId="{BD7A1B49-3AA5-4D64-AC42-31551E253448}" srcOrd="0" destOrd="0" presId="urn:microsoft.com/office/officeart/2008/layout/LinedList"/>
    <dgm:cxn modelId="{33E1B250-8779-48EA-9D36-D621CB73E925}" srcId="{1911F921-5533-4892-ADD3-27EBBCD09E89}" destId="{44F219E8-0604-46F2-860E-6C5F9B99D993}" srcOrd="0" destOrd="0" parTransId="{77CB72D3-4ADE-468A-8AF3-17BEF02E5195}" sibTransId="{00318AD8-84E5-4213-B78C-685C9C9AFE96}"/>
    <dgm:cxn modelId="{CD92E508-3EF9-426D-8FDA-62BF5CED87D0}" srcId="{61538B10-9238-4F9A-B135-B46560EEC702}" destId="{1911F921-5533-4892-ADD3-27EBBCD09E89}" srcOrd="0" destOrd="0" parTransId="{C2EFDF5B-80EE-4870-8322-710505AD1A84}" sibTransId="{AFF3AC55-A761-4463-B86A-C21D5865768B}"/>
    <dgm:cxn modelId="{CF0D1315-A2BD-7F4A-8622-376C964B7C77}" type="presOf" srcId="{D3BDA5CF-0737-4BD4-810F-11EEEC92BF4F}" destId="{BC90C8F7-C5E5-445D-8437-9F8172EAFA4E}" srcOrd="0" destOrd="0" presId="urn:microsoft.com/office/officeart/2008/layout/LinedList"/>
    <dgm:cxn modelId="{3EA2EDE7-52A6-B343-943C-DE321B94DB3B}" type="presOf" srcId="{E8F0ADBE-5138-4087-A2C2-A1E43F93E959}" destId="{458B7175-8303-41E2-A48F-822DAD8FBA4B}" srcOrd="0" destOrd="0" presId="urn:microsoft.com/office/officeart/2008/layout/LinedList"/>
    <dgm:cxn modelId="{013DEF02-B895-7A47-9F81-77A19B6D7E4A}" type="presOf" srcId="{44F219E8-0604-46F2-860E-6C5F9B99D993}" destId="{995D1697-E870-4C59-9D26-28522D1129CB}" srcOrd="0" destOrd="0" presId="urn:microsoft.com/office/officeart/2008/layout/LinedList"/>
    <dgm:cxn modelId="{4B4EE99B-A24D-4A5B-91EF-C5E1EAA3A2E7}" srcId="{61538B10-9238-4F9A-B135-B46560EEC702}" destId="{E8F0ADBE-5138-4087-A2C2-A1E43F93E959}" srcOrd="1" destOrd="0" parTransId="{25A0B983-0020-44EA-8A51-3E2F33C5410D}" sibTransId="{C42A7136-61B9-4B7B-A7C1-E51045F904B5}"/>
    <dgm:cxn modelId="{8AC0D7EB-4955-2641-B629-CF76F0B77CE2}" type="presParOf" srcId="{83069548-CE1C-436C-A274-5A5A615EB715}" destId="{2119E232-D0A3-4E7B-A8BE-A5BB5E28E403}" srcOrd="0" destOrd="0" presId="urn:microsoft.com/office/officeart/2008/layout/LinedList"/>
    <dgm:cxn modelId="{68BC9EBC-DDBC-994E-9945-C33953A3FB86}" type="presParOf" srcId="{83069548-CE1C-436C-A274-5A5A615EB715}" destId="{13AB4ECA-DEE8-4FA8-A9B7-9281EA9FBFB4}" srcOrd="1" destOrd="0" presId="urn:microsoft.com/office/officeart/2008/layout/LinedList"/>
    <dgm:cxn modelId="{16AA4A0C-3928-4546-B237-BD9E1134856D}" type="presParOf" srcId="{13AB4ECA-DEE8-4FA8-A9B7-9281EA9FBFB4}" destId="{018ECB64-6CFC-471A-9D4A-B0AAF444C08F}" srcOrd="0" destOrd="0" presId="urn:microsoft.com/office/officeart/2008/layout/LinedList"/>
    <dgm:cxn modelId="{CC0C86FF-7EC9-3441-9DD4-34C4346FEFD6}" type="presParOf" srcId="{13AB4ECA-DEE8-4FA8-A9B7-9281EA9FBFB4}" destId="{29D18962-8A47-4E2A-8041-E952A3FD8C95}" srcOrd="1" destOrd="0" presId="urn:microsoft.com/office/officeart/2008/layout/LinedList"/>
    <dgm:cxn modelId="{47BBB728-6D43-5F46-8BC8-EFEF217ADB42}" type="presParOf" srcId="{29D18962-8A47-4E2A-8041-E952A3FD8C95}" destId="{AE364E00-BB59-4813-8E71-E6DB78714D80}" srcOrd="0" destOrd="0" presId="urn:microsoft.com/office/officeart/2008/layout/LinedList"/>
    <dgm:cxn modelId="{853C8A33-4C6D-794B-9B3C-83CFEDECC80C}" type="presParOf" srcId="{29D18962-8A47-4E2A-8041-E952A3FD8C95}" destId="{8456BE62-68F5-4369-A9B7-CAD858D2DAED}" srcOrd="1" destOrd="0" presId="urn:microsoft.com/office/officeart/2008/layout/LinedList"/>
    <dgm:cxn modelId="{C2DBEDA6-A7EC-7C44-BEEE-6AD8CEFF7172}" type="presParOf" srcId="{8456BE62-68F5-4369-A9B7-CAD858D2DAED}" destId="{3E35BE44-4355-4D47-9F48-4C33FA2D7D16}" srcOrd="0" destOrd="0" presId="urn:microsoft.com/office/officeart/2008/layout/LinedList"/>
    <dgm:cxn modelId="{9CF1CA5A-390F-3540-ADB0-8CE5CBD2E3CA}" type="presParOf" srcId="{8456BE62-68F5-4369-A9B7-CAD858D2DAED}" destId="{995D1697-E870-4C59-9D26-28522D1129CB}" srcOrd="1" destOrd="0" presId="urn:microsoft.com/office/officeart/2008/layout/LinedList"/>
    <dgm:cxn modelId="{DE5580F8-BC87-9F4F-9AF2-AE2C4EE31809}" type="presParOf" srcId="{8456BE62-68F5-4369-A9B7-CAD858D2DAED}" destId="{E79D1193-3B6B-4D2B-8FD4-AE22E976171F}" srcOrd="2" destOrd="0" presId="urn:microsoft.com/office/officeart/2008/layout/LinedList"/>
    <dgm:cxn modelId="{379D255D-55B6-1C43-9A15-5A308DC55778}" type="presParOf" srcId="{29D18962-8A47-4E2A-8041-E952A3FD8C95}" destId="{30C8AEF3-6E33-48B9-8111-8143F06711C8}" srcOrd="2" destOrd="0" presId="urn:microsoft.com/office/officeart/2008/layout/LinedList"/>
    <dgm:cxn modelId="{C70D885C-1D3C-5040-A765-F392645CA7A3}" type="presParOf" srcId="{29D18962-8A47-4E2A-8041-E952A3FD8C95}" destId="{DCD78EA5-E88E-447D-8131-F9ECFB64E50C}" srcOrd="3" destOrd="0" presId="urn:microsoft.com/office/officeart/2008/layout/LinedList"/>
    <dgm:cxn modelId="{07BA3CE7-F70D-8741-A15A-D4FCC36308D8}" type="presParOf" srcId="{29D18962-8A47-4E2A-8041-E952A3FD8C95}" destId="{17C27A66-F73C-4702-8FFA-86FE3738E7D3}" srcOrd="4" destOrd="0" presId="urn:microsoft.com/office/officeart/2008/layout/LinedList"/>
    <dgm:cxn modelId="{396ABA9B-B7D7-874B-9126-2513F0029678}" type="presParOf" srcId="{17C27A66-F73C-4702-8FFA-86FE3738E7D3}" destId="{943A0FB1-DC20-4B6A-B7C2-53EEA3D8AF7D}" srcOrd="0" destOrd="0" presId="urn:microsoft.com/office/officeart/2008/layout/LinedList"/>
    <dgm:cxn modelId="{AC021125-3813-B34B-AD96-8D26979F55E9}" type="presParOf" srcId="{17C27A66-F73C-4702-8FFA-86FE3738E7D3}" destId="{BD7A1B49-3AA5-4D64-AC42-31551E253448}" srcOrd="1" destOrd="0" presId="urn:microsoft.com/office/officeart/2008/layout/LinedList"/>
    <dgm:cxn modelId="{22050E54-2BB4-6746-A328-B3724CAFF11D}" type="presParOf" srcId="{17C27A66-F73C-4702-8FFA-86FE3738E7D3}" destId="{3ED3AF05-3F54-4B19-BFA2-4885EBB533E8}" srcOrd="2" destOrd="0" presId="urn:microsoft.com/office/officeart/2008/layout/LinedList"/>
    <dgm:cxn modelId="{AA67DC15-74BC-7547-A849-5672F34A1326}" type="presParOf" srcId="{29D18962-8A47-4E2A-8041-E952A3FD8C95}" destId="{79017CA7-0036-4A35-B587-248D418E3066}" srcOrd="5" destOrd="0" presId="urn:microsoft.com/office/officeart/2008/layout/LinedList"/>
    <dgm:cxn modelId="{38E3A473-DEE6-DE44-A3D0-23EDD991D936}" type="presParOf" srcId="{29D18962-8A47-4E2A-8041-E952A3FD8C95}" destId="{7218F4FA-3A4E-4867-BF31-56D14A94E320}" srcOrd="6" destOrd="0" presId="urn:microsoft.com/office/officeart/2008/layout/LinedList"/>
    <dgm:cxn modelId="{7BF7259F-317F-A34F-BAA5-3406D5123673}" type="presParOf" srcId="{83069548-CE1C-436C-A274-5A5A615EB715}" destId="{B2BAFF02-2789-4426-93BD-8873F3E5BE26}" srcOrd="2" destOrd="0" presId="urn:microsoft.com/office/officeart/2008/layout/LinedList"/>
    <dgm:cxn modelId="{FF0AB4CC-3CDA-E44E-92B5-075AC0C893CC}" type="presParOf" srcId="{83069548-CE1C-436C-A274-5A5A615EB715}" destId="{8E642761-AD55-4B75-8ABB-B9C3C445306C}" srcOrd="3" destOrd="0" presId="urn:microsoft.com/office/officeart/2008/layout/LinedList"/>
    <dgm:cxn modelId="{03FB1444-F49E-874C-AA3A-63BF655B83F8}" type="presParOf" srcId="{8E642761-AD55-4B75-8ABB-B9C3C445306C}" destId="{458B7175-8303-41E2-A48F-822DAD8FBA4B}" srcOrd="0" destOrd="0" presId="urn:microsoft.com/office/officeart/2008/layout/LinedList"/>
    <dgm:cxn modelId="{77681ED5-0519-A349-97A5-88FA496924C9}" type="presParOf" srcId="{8E642761-AD55-4B75-8ABB-B9C3C445306C}" destId="{47BC0614-D60C-4C54-845A-34ED50F3D8C6}" srcOrd="1" destOrd="0" presId="urn:microsoft.com/office/officeart/2008/layout/LinedList"/>
    <dgm:cxn modelId="{EE7F864B-C970-A748-BA16-F6805DF51B46}" type="presParOf" srcId="{47BC0614-D60C-4C54-845A-34ED50F3D8C6}" destId="{13421A03-B0EE-44FE-8FEA-C3ED1DF31756}" srcOrd="0" destOrd="0" presId="urn:microsoft.com/office/officeart/2008/layout/LinedList"/>
    <dgm:cxn modelId="{FCF2F33A-E1CE-D145-A6F1-0578DAF44E63}" type="presParOf" srcId="{47BC0614-D60C-4C54-845A-34ED50F3D8C6}" destId="{2F6497F4-4782-4057-A6F1-36229FB80E7B}" srcOrd="1" destOrd="0" presId="urn:microsoft.com/office/officeart/2008/layout/LinedList"/>
    <dgm:cxn modelId="{A1AAB81C-A508-E24B-AA7A-8D27C38D091E}" type="presParOf" srcId="{2F6497F4-4782-4057-A6F1-36229FB80E7B}" destId="{8DE1CE5D-3B61-4878-8FF3-BC6BB959AF71}" srcOrd="0" destOrd="0" presId="urn:microsoft.com/office/officeart/2008/layout/LinedList"/>
    <dgm:cxn modelId="{EC4FBD2D-2348-FF4D-A354-C1D5AB91869A}" type="presParOf" srcId="{2F6497F4-4782-4057-A6F1-36229FB80E7B}" destId="{BC90C8F7-C5E5-445D-8437-9F8172EAFA4E}" srcOrd="1" destOrd="0" presId="urn:microsoft.com/office/officeart/2008/layout/LinedList"/>
    <dgm:cxn modelId="{75548AD9-2039-1241-B14C-FC599C8156E6}" type="presParOf" srcId="{2F6497F4-4782-4057-A6F1-36229FB80E7B}" destId="{236F3C10-DF44-4974-9428-25E3C3437F62}" srcOrd="2" destOrd="0" presId="urn:microsoft.com/office/officeart/2008/layout/LinedList"/>
    <dgm:cxn modelId="{3E6D1A98-6F1E-714E-8630-7D0D8384ABAA}" type="presParOf" srcId="{47BC0614-D60C-4C54-845A-34ED50F3D8C6}" destId="{95E50F6E-2719-4297-8F6A-FA6DEC06AE3A}" srcOrd="2" destOrd="0" presId="urn:microsoft.com/office/officeart/2008/layout/LinedList"/>
    <dgm:cxn modelId="{2C3A69F0-8A7C-1045-9E37-13BF0BC742E0}" type="presParOf" srcId="{47BC0614-D60C-4C54-845A-34ED50F3D8C6}" destId="{5DB21085-78BB-47DB-916D-9487158C9EA3}"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1538B10-9238-4F9A-B135-B46560EEC702}" type="doc">
      <dgm:prSet loTypeId="urn:microsoft.com/office/officeart/2008/layout/LinedList" loCatId="list" qsTypeId="urn:microsoft.com/office/officeart/2005/8/quickstyle/simple3" qsCatId="simple" csTypeId="urn:microsoft.com/office/officeart/2005/8/colors/colorful5" csCatId="colorful" phldr="1"/>
      <dgm:spPr/>
      <dgm:t>
        <a:bodyPr/>
        <a:lstStyle/>
        <a:p>
          <a:endParaRPr lang="en-GB"/>
        </a:p>
      </dgm:t>
    </dgm:pt>
    <dgm:pt modelId="{1911F921-5533-4892-ADD3-27EBBCD09E89}">
      <dgm:prSet phldrT="[Text]"/>
      <dgm:spPr/>
      <dgm:t>
        <a:bodyPr/>
        <a:lstStyle/>
        <a:p>
          <a:r>
            <a:rPr lang="en-GB" b="1" dirty="0" smtClean="0"/>
            <a:t>Concept</a:t>
          </a:r>
          <a:endParaRPr lang="en-GB" b="1" dirty="0"/>
        </a:p>
      </dgm:t>
    </dgm:pt>
    <dgm:pt modelId="{C2EFDF5B-80EE-4870-8322-710505AD1A84}" type="parTrans" cxnId="{CD92E508-3EF9-426D-8FDA-62BF5CED87D0}">
      <dgm:prSet/>
      <dgm:spPr/>
      <dgm:t>
        <a:bodyPr/>
        <a:lstStyle/>
        <a:p>
          <a:endParaRPr lang="en-GB"/>
        </a:p>
      </dgm:t>
    </dgm:pt>
    <dgm:pt modelId="{AFF3AC55-A761-4463-B86A-C21D5865768B}" type="sibTrans" cxnId="{CD92E508-3EF9-426D-8FDA-62BF5CED87D0}">
      <dgm:prSet/>
      <dgm:spPr/>
      <dgm:t>
        <a:bodyPr/>
        <a:lstStyle/>
        <a:p>
          <a:endParaRPr lang="en-GB"/>
        </a:p>
      </dgm:t>
    </dgm:pt>
    <dgm:pt modelId="{44F219E8-0604-46F2-860E-6C5F9B99D993}">
      <dgm:prSet phldrT="[Text]"/>
      <dgm:spPr/>
      <dgm:t>
        <a:bodyPr/>
        <a:lstStyle/>
        <a:p>
          <a:r>
            <a:rPr lang="en-GB" dirty="0" smtClean="0">
              <a:solidFill>
                <a:schemeClr val="tx1"/>
              </a:solidFill>
              <a:effectLst/>
              <a:latin typeface="+mn-lt"/>
              <a:ea typeface="+mn-ea"/>
              <a:cs typeface="+mn-cs"/>
            </a:rPr>
            <a:t>Create a powerful consistent team that can lead the change </a:t>
          </a:r>
          <a:endParaRPr lang="en-GB" dirty="0" smtClean="0"/>
        </a:p>
      </dgm:t>
    </dgm:pt>
    <dgm:pt modelId="{77CB72D3-4ADE-468A-8AF3-17BEF02E5195}" type="parTrans" cxnId="{33E1B250-8779-48EA-9D36-D621CB73E925}">
      <dgm:prSet/>
      <dgm:spPr/>
      <dgm:t>
        <a:bodyPr/>
        <a:lstStyle/>
        <a:p>
          <a:endParaRPr lang="en-GB"/>
        </a:p>
      </dgm:t>
    </dgm:pt>
    <dgm:pt modelId="{00318AD8-84E5-4213-B78C-685C9C9AFE96}" type="sibTrans" cxnId="{33E1B250-8779-48EA-9D36-D621CB73E925}">
      <dgm:prSet/>
      <dgm:spPr/>
      <dgm:t>
        <a:bodyPr/>
        <a:lstStyle/>
        <a:p>
          <a:endParaRPr lang="en-GB"/>
        </a:p>
      </dgm:t>
    </dgm:pt>
    <dgm:pt modelId="{E8F0ADBE-5138-4087-A2C2-A1E43F93E959}">
      <dgm:prSet phldrT="[Text]"/>
      <dgm:spPr/>
      <dgm:t>
        <a:bodyPr/>
        <a:lstStyle/>
        <a:p>
          <a:r>
            <a:rPr lang="en-GB" b="1" dirty="0" smtClean="0"/>
            <a:t>Guidelines</a:t>
          </a:r>
          <a:endParaRPr lang="en-GB" b="1" dirty="0"/>
        </a:p>
      </dgm:t>
    </dgm:pt>
    <dgm:pt modelId="{C42A7136-61B9-4B7B-A7C1-E51045F904B5}" type="sibTrans" cxnId="{4B4EE99B-A24D-4A5B-91EF-C5E1EAA3A2E7}">
      <dgm:prSet/>
      <dgm:spPr/>
      <dgm:t>
        <a:bodyPr/>
        <a:lstStyle/>
        <a:p>
          <a:endParaRPr lang="en-GB"/>
        </a:p>
      </dgm:t>
    </dgm:pt>
    <dgm:pt modelId="{25A0B983-0020-44EA-8A51-3E2F33C5410D}" type="parTrans" cxnId="{4B4EE99B-A24D-4A5B-91EF-C5E1EAA3A2E7}">
      <dgm:prSet/>
      <dgm:spPr/>
      <dgm:t>
        <a:bodyPr/>
        <a:lstStyle/>
        <a:p>
          <a:endParaRPr lang="en-GB"/>
        </a:p>
      </dgm:t>
    </dgm:pt>
    <dgm:pt modelId="{D3BDA5CF-0737-4BD4-810F-11EEEC92BF4F}">
      <dgm:prSet phldrT="[Text]"/>
      <dgm:spPr/>
      <dgm:t>
        <a:bodyPr/>
        <a:lstStyle/>
        <a:p>
          <a:r>
            <a:rPr lang="en-GB" dirty="0" smtClean="0"/>
            <a:t>Small company: Need 3 to 5 people </a:t>
          </a:r>
          <a:endParaRPr lang="en-GB" dirty="0"/>
        </a:p>
      </dgm:t>
    </dgm:pt>
    <dgm:pt modelId="{6935A1A6-C4D5-4706-9101-C07D8963279D}" type="parTrans" cxnId="{9E7AE16B-9394-4A60-BDCA-66358ACC736F}">
      <dgm:prSet/>
      <dgm:spPr/>
      <dgm:t>
        <a:bodyPr/>
        <a:lstStyle/>
        <a:p>
          <a:endParaRPr lang="en-GB"/>
        </a:p>
      </dgm:t>
    </dgm:pt>
    <dgm:pt modelId="{8D0AA23B-DE7C-4401-83F2-1F99B7E3EFBC}" type="sibTrans" cxnId="{9E7AE16B-9394-4A60-BDCA-66358ACC736F}">
      <dgm:prSet/>
      <dgm:spPr/>
      <dgm:t>
        <a:bodyPr/>
        <a:lstStyle/>
        <a:p>
          <a:endParaRPr lang="en-GB"/>
        </a:p>
      </dgm:t>
    </dgm:pt>
    <dgm:pt modelId="{8DAB9B2F-3CC7-4B1A-B838-08869A4913A4}">
      <dgm:prSet phldrT="[Text]"/>
      <dgm:spPr/>
      <dgm:t>
        <a:bodyPr/>
        <a:lstStyle/>
        <a:p>
          <a:r>
            <a:rPr lang="en-GB" dirty="0" smtClean="0"/>
            <a:t>Large company: Need 20 to 50 people </a:t>
          </a:r>
          <a:endParaRPr lang="en-GB" dirty="0"/>
        </a:p>
      </dgm:t>
    </dgm:pt>
    <dgm:pt modelId="{85F75FCC-68BB-4A06-B72D-E09B055A0B37}" type="parTrans" cxnId="{38587C78-FE63-46CD-9FA2-BE37A2413D1D}">
      <dgm:prSet/>
      <dgm:spPr/>
      <dgm:t>
        <a:bodyPr/>
        <a:lstStyle/>
        <a:p>
          <a:endParaRPr lang="en-GB"/>
        </a:p>
      </dgm:t>
    </dgm:pt>
    <dgm:pt modelId="{C04609C1-6B64-4D11-902F-C7004E5A2ED5}" type="sibTrans" cxnId="{38587C78-FE63-46CD-9FA2-BE37A2413D1D}">
      <dgm:prSet/>
      <dgm:spPr/>
      <dgm:t>
        <a:bodyPr/>
        <a:lstStyle/>
        <a:p>
          <a:endParaRPr lang="en-GB"/>
        </a:p>
      </dgm:t>
    </dgm:pt>
    <dgm:pt modelId="{B518DF9C-8946-4A55-85DE-46FB91061E4C}">
      <dgm:prSet phldrT="[Text]"/>
      <dgm:spPr/>
      <dgm:t>
        <a:bodyPr/>
        <a:lstStyle/>
        <a:p>
          <a:r>
            <a:rPr lang="en-GB" dirty="0" smtClean="0"/>
            <a:t>Senior management must form the core  </a:t>
          </a:r>
          <a:endParaRPr lang="en-GB" dirty="0"/>
        </a:p>
      </dgm:t>
    </dgm:pt>
    <dgm:pt modelId="{280D0CD4-123E-4E75-8B6A-118174A985BF}" type="parTrans" cxnId="{E99A39E4-60B8-4692-9C4D-AD53BF5342AA}">
      <dgm:prSet/>
      <dgm:spPr/>
      <dgm:t>
        <a:bodyPr/>
        <a:lstStyle/>
        <a:p>
          <a:endParaRPr lang="en-GB"/>
        </a:p>
      </dgm:t>
    </dgm:pt>
    <dgm:pt modelId="{6457E7A8-85A1-416F-A996-D11B8FD73359}" type="sibTrans" cxnId="{E99A39E4-60B8-4692-9C4D-AD53BF5342AA}">
      <dgm:prSet/>
      <dgm:spPr/>
      <dgm:t>
        <a:bodyPr/>
        <a:lstStyle/>
        <a:p>
          <a:endParaRPr lang="en-GB"/>
        </a:p>
      </dgm:t>
    </dgm:pt>
    <dgm:pt modelId="{DB57FC7B-C13D-49B4-826A-614708C87A42}">
      <dgm:prSet phldrT="[Text]"/>
      <dgm:spPr/>
      <dgm:t>
        <a:bodyPr/>
        <a:lstStyle/>
        <a:p>
          <a:r>
            <a:rPr lang="en-GB" dirty="0" smtClean="0"/>
            <a:t>The core must be powerful</a:t>
          </a:r>
          <a:endParaRPr lang="en-GB" dirty="0"/>
        </a:p>
      </dgm:t>
    </dgm:pt>
    <dgm:pt modelId="{195A118D-407E-4294-B5DE-1FD8CF5E29A4}" type="parTrans" cxnId="{03357EC8-B6E8-4519-A32B-FD015209965E}">
      <dgm:prSet/>
      <dgm:spPr/>
      <dgm:t>
        <a:bodyPr/>
        <a:lstStyle/>
        <a:p>
          <a:endParaRPr lang="en-GB"/>
        </a:p>
      </dgm:t>
    </dgm:pt>
    <dgm:pt modelId="{4DBD5DA0-714F-4184-9FF3-9BE382D0F5FA}" type="sibTrans" cxnId="{03357EC8-B6E8-4519-A32B-FD015209965E}">
      <dgm:prSet/>
      <dgm:spPr/>
      <dgm:t>
        <a:bodyPr/>
        <a:lstStyle/>
        <a:p>
          <a:endParaRPr lang="en-GB"/>
        </a:p>
      </dgm:t>
    </dgm:pt>
    <dgm:pt modelId="{83069548-CE1C-436C-A274-5A5A615EB715}" type="pres">
      <dgm:prSet presAssocID="{61538B10-9238-4F9A-B135-B46560EEC702}" presName="vert0" presStyleCnt="0">
        <dgm:presLayoutVars>
          <dgm:dir/>
          <dgm:animOne val="branch"/>
          <dgm:animLvl val="lvl"/>
        </dgm:presLayoutVars>
      </dgm:prSet>
      <dgm:spPr/>
      <dgm:t>
        <a:bodyPr/>
        <a:lstStyle/>
        <a:p>
          <a:endParaRPr lang="en-GB"/>
        </a:p>
      </dgm:t>
    </dgm:pt>
    <dgm:pt modelId="{2119E232-D0A3-4E7B-A8BE-A5BB5E28E403}" type="pres">
      <dgm:prSet presAssocID="{1911F921-5533-4892-ADD3-27EBBCD09E89}" presName="thickLine" presStyleLbl="alignNode1" presStyleIdx="0" presStyleCnt="2"/>
      <dgm:spPr/>
    </dgm:pt>
    <dgm:pt modelId="{13AB4ECA-DEE8-4FA8-A9B7-9281EA9FBFB4}" type="pres">
      <dgm:prSet presAssocID="{1911F921-5533-4892-ADD3-27EBBCD09E89}" presName="horz1" presStyleCnt="0"/>
      <dgm:spPr/>
    </dgm:pt>
    <dgm:pt modelId="{018ECB64-6CFC-471A-9D4A-B0AAF444C08F}" type="pres">
      <dgm:prSet presAssocID="{1911F921-5533-4892-ADD3-27EBBCD09E89}" presName="tx1" presStyleLbl="revTx" presStyleIdx="0" presStyleCnt="7"/>
      <dgm:spPr/>
      <dgm:t>
        <a:bodyPr/>
        <a:lstStyle/>
        <a:p>
          <a:endParaRPr lang="en-GB"/>
        </a:p>
      </dgm:t>
    </dgm:pt>
    <dgm:pt modelId="{29D18962-8A47-4E2A-8041-E952A3FD8C95}" type="pres">
      <dgm:prSet presAssocID="{1911F921-5533-4892-ADD3-27EBBCD09E89}" presName="vert1" presStyleCnt="0"/>
      <dgm:spPr/>
    </dgm:pt>
    <dgm:pt modelId="{AE364E00-BB59-4813-8E71-E6DB78714D80}" type="pres">
      <dgm:prSet presAssocID="{44F219E8-0604-46F2-860E-6C5F9B99D993}" presName="vertSpace2a" presStyleCnt="0"/>
      <dgm:spPr/>
    </dgm:pt>
    <dgm:pt modelId="{8456BE62-68F5-4369-A9B7-CAD858D2DAED}" type="pres">
      <dgm:prSet presAssocID="{44F219E8-0604-46F2-860E-6C5F9B99D993}" presName="horz2" presStyleCnt="0"/>
      <dgm:spPr/>
    </dgm:pt>
    <dgm:pt modelId="{3E35BE44-4355-4D47-9F48-4C33FA2D7D16}" type="pres">
      <dgm:prSet presAssocID="{44F219E8-0604-46F2-860E-6C5F9B99D993}" presName="horzSpace2" presStyleCnt="0"/>
      <dgm:spPr/>
    </dgm:pt>
    <dgm:pt modelId="{995D1697-E870-4C59-9D26-28522D1129CB}" type="pres">
      <dgm:prSet presAssocID="{44F219E8-0604-46F2-860E-6C5F9B99D993}" presName="tx2" presStyleLbl="revTx" presStyleIdx="1" presStyleCnt="7"/>
      <dgm:spPr/>
      <dgm:t>
        <a:bodyPr/>
        <a:lstStyle/>
        <a:p>
          <a:endParaRPr lang="en-GB"/>
        </a:p>
      </dgm:t>
    </dgm:pt>
    <dgm:pt modelId="{E79D1193-3B6B-4D2B-8FD4-AE22E976171F}" type="pres">
      <dgm:prSet presAssocID="{44F219E8-0604-46F2-860E-6C5F9B99D993}" presName="vert2" presStyleCnt="0"/>
      <dgm:spPr/>
    </dgm:pt>
    <dgm:pt modelId="{30C8AEF3-6E33-48B9-8111-8143F06711C8}" type="pres">
      <dgm:prSet presAssocID="{44F219E8-0604-46F2-860E-6C5F9B99D993}" presName="thinLine2b" presStyleLbl="callout" presStyleIdx="0" presStyleCnt="5"/>
      <dgm:spPr/>
    </dgm:pt>
    <dgm:pt modelId="{DCD78EA5-E88E-447D-8131-F9ECFB64E50C}" type="pres">
      <dgm:prSet presAssocID="{44F219E8-0604-46F2-860E-6C5F9B99D993}" presName="vertSpace2b" presStyleCnt="0"/>
      <dgm:spPr/>
    </dgm:pt>
    <dgm:pt modelId="{B2BAFF02-2789-4426-93BD-8873F3E5BE26}" type="pres">
      <dgm:prSet presAssocID="{E8F0ADBE-5138-4087-A2C2-A1E43F93E959}" presName="thickLine" presStyleLbl="alignNode1" presStyleIdx="1" presStyleCnt="2"/>
      <dgm:spPr/>
    </dgm:pt>
    <dgm:pt modelId="{8E642761-AD55-4B75-8ABB-B9C3C445306C}" type="pres">
      <dgm:prSet presAssocID="{E8F0ADBE-5138-4087-A2C2-A1E43F93E959}" presName="horz1" presStyleCnt="0"/>
      <dgm:spPr/>
    </dgm:pt>
    <dgm:pt modelId="{458B7175-8303-41E2-A48F-822DAD8FBA4B}" type="pres">
      <dgm:prSet presAssocID="{E8F0ADBE-5138-4087-A2C2-A1E43F93E959}" presName="tx1" presStyleLbl="revTx" presStyleIdx="2" presStyleCnt="7"/>
      <dgm:spPr/>
      <dgm:t>
        <a:bodyPr/>
        <a:lstStyle/>
        <a:p>
          <a:endParaRPr lang="en-GB"/>
        </a:p>
      </dgm:t>
    </dgm:pt>
    <dgm:pt modelId="{47BC0614-D60C-4C54-845A-34ED50F3D8C6}" type="pres">
      <dgm:prSet presAssocID="{E8F0ADBE-5138-4087-A2C2-A1E43F93E959}" presName="vert1" presStyleCnt="0"/>
      <dgm:spPr/>
    </dgm:pt>
    <dgm:pt modelId="{13421A03-B0EE-44FE-8FEA-C3ED1DF31756}" type="pres">
      <dgm:prSet presAssocID="{D3BDA5CF-0737-4BD4-810F-11EEEC92BF4F}" presName="vertSpace2a" presStyleCnt="0"/>
      <dgm:spPr/>
    </dgm:pt>
    <dgm:pt modelId="{2F6497F4-4782-4057-A6F1-36229FB80E7B}" type="pres">
      <dgm:prSet presAssocID="{D3BDA5CF-0737-4BD4-810F-11EEEC92BF4F}" presName="horz2" presStyleCnt="0"/>
      <dgm:spPr/>
    </dgm:pt>
    <dgm:pt modelId="{8DE1CE5D-3B61-4878-8FF3-BC6BB959AF71}" type="pres">
      <dgm:prSet presAssocID="{D3BDA5CF-0737-4BD4-810F-11EEEC92BF4F}" presName="horzSpace2" presStyleCnt="0"/>
      <dgm:spPr/>
    </dgm:pt>
    <dgm:pt modelId="{BC90C8F7-C5E5-445D-8437-9F8172EAFA4E}" type="pres">
      <dgm:prSet presAssocID="{D3BDA5CF-0737-4BD4-810F-11EEEC92BF4F}" presName="tx2" presStyleLbl="revTx" presStyleIdx="3" presStyleCnt="7"/>
      <dgm:spPr/>
      <dgm:t>
        <a:bodyPr/>
        <a:lstStyle/>
        <a:p>
          <a:endParaRPr lang="en-GB"/>
        </a:p>
      </dgm:t>
    </dgm:pt>
    <dgm:pt modelId="{236F3C10-DF44-4974-9428-25E3C3437F62}" type="pres">
      <dgm:prSet presAssocID="{D3BDA5CF-0737-4BD4-810F-11EEEC92BF4F}" presName="vert2" presStyleCnt="0"/>
      <dgm:spPr/>
    </dgm:pt>
    <dgm:pt modelId="{95E50F6E-2719-4297-8F6A-FA6DEC06AE3A}" type="pres">
      <dgm:prSet presAssocID="{D3BDA5CF-0737-4BD4-810F-11EEEC92BF4F}" presName="thinLine2b" presStyleLbl="callout" presStyleIdx="1" presStyleCnt="5"/>
      <dgm:spPr/>
    </dgm:pt>
    <dgm:pt modelId="{5DB21085-78BB-47DB-916D-9487158C9EA3}" type="pres">
      <dgm:prSet presAssocID="{D3BDA5CF-0737-4BD4-810F-11EEEC92BF4F}" presName="vertSpace2b" presStyleCnt="0"/>
      <dgm:spPr/>
    </dgm:pt>
    <dgm:pt modelId="{99EEBF37-A987-46F7-835F-A33996DDFC40}" type="pres">
      <dgm:prSet presAssocID="{8DAB9B2F-3CC7-4B1A-B838-08869A4913A4}" presName="horz2" presStyleCnt="0"/>
      <dgm:spPr/>
    </dgm:pt>
    <dgm:pt modelId="{E02BC4E7-FFB5-4238-B54C-41EE3AFCF169}" type="pres">
      <dgm:prSet presAssocID="{8DAB9B2F-3CC7-4B1A-B838-08869A4913A4}" presName="horzSpace2" presStyleCnt="0"/>
      <dgm:spPr/>
    </dgm:pt>
    <dgm:pt modelId="{5A48D95A-7734-44FB-9979-506352A2E9F7}" type="pres">
      <dgm:prSet presAssocID="{8DAB9B2F-3CC7-4B1A-B838-08869A4913A4}" presName="tx2" presStyleLbl="revTx" presStyleIdx="4" presStyleCnt="7"/>
      <dgm:spPr/>
      <dgm:t>
        <a:bodyPr/>
        <a:lstStyle/>
        <a:p>
          <a:endParaRPr lang="en-GB"/>
        </a:p>
      </dgm:t>
    </dgm:pt>
    <dgm:pt modelId="{C4DB80FC-7380-40F2-85C8-EA3F5E3DA0BC}" type="pres">
      <dgm:prSet presAssocID="{8DAB9B2F-3CC7-4B1A-B838-08869A4913A4}" presName="vert2" presStyleCnt="0"/>
      <dgm:spPr/>
    </dgm:pt>
    <dgm:pt modelId="{55F505E8-8454-4EDB-ACF0-9D8A9F80D68F}" type="pres">
      <dgm:prSet presAssocID="{8DAB9B2F-3CC7-4B1A-B838-08869A4913A4}" presName="thinLine2b" presStyleLbl="callout" presStyleIdx="2" presStyleCnt="5"/>
      <dgm:spPr/>
    </dgm:pt>
    <dgm:pt modelId="{EF2696C8-30D5-406E-B13E-60279CAC2B46}" type="pres">
      <dgm:prSet presAssocID="{8DAB9B2F-3CC7-4B1A-B838-08869A4913A4}" presName="vertSpace2b" presStyleCnt="0"/>
      <dgm:spPr/>
    </dgm:pt>
    <dgm:pt modelId="{806EF316-3387-4E7A-A045-616A361A1EF9}" type="pres">
      <dgm:prSet presAssocID="{B518DF9C-8946-4A55-85DE-46FB91061E4C}" presName="horz2" presStyleCnt="0"/>
      <dgm:spPr/>
    </dgm:pt>
    <dgm:pt modelId="{AF31B0E5-A155-46BA-A00C-2CFEFCD9E7F3}" type="pres">
      <dgm:prSet presAssocID="{B518DF9C-8946-4A55-85DE-46FB91061E4C}" presName="horzSpace2" presStyleCnt="0"/>
      <dgm:spPr/>
    </dgm:pt>
    <dgm:pt modelId="{F20BA37F-4865-4EC8-9F23-9CACA5E8AD84}" type="pres">
      <dgm:prSet presAssocID="{B518DF9C-8946-4A55-85DE-46FB91061E4C}" presName="tx2" presStyleLbl="revTx" presStyleIdx="5" presStyleCnt="7"/>
      <dgm:spPr/>
      <dgm:t>
        <a:bodyPr/>
        <a:lstStyle/>
        <a:p>
          <a:endParaRPr lang="en-GB"/>
        </a:p>
      </dgm:t>
    </dgm:pt>
    <dgm:pt modelId="{C02EC43D-BDAF-453D-9916-0F7E63B8D902}" type="pres">
      <dgm:prSet presAssocID="{B518DF9C-8946-4A55-85DE-46FB91061E4C}" presName="vert2" presStyleCnt="0"/>
      <dgm:spPr/>
    </dgm:pt>
    <dgm:pt modelId="{BEC2A3ED-BB9B-4DA8-98BE-24EAE0A32BBF}" type="pres">
      <dgm:prSet presAssocID="{B518DF9C-8946-4A55-85DE-46FB91061E4C}" presName="thinLine2b" presStyleLbl="callout" presStyleIdx="3" presStyleCnt="5"/>
      <dgm:spPr/>
    </dgm:pt>
    <dgm:pt modelId="{B0811645-D231-41C2-A92B-BDA0000D7A1C}" type="pres">
      <dgm:prSet presAssocID="{B518DF9C-8946-4A55-85DE-46FB91061E4C}" presName="vertSpace2b" presStyleCnt="0"/>
      <dgm:spPr/>
    </dgm:pt>
    <dgm:pt modelId="{B887E3FC-BE1F-460C-892D-9B548601C0AC}" type="pres">
      <dgm:prSet presAssocID="{DB57FC7B-C13D-49B4-826A-614708C87A42}" presName="horz2" presStyleCnt="0"/>
      <dgm:spPr/>
    </dgm:pt>
    <dgm:pt modelId="{E7F854A2-A2F3-4FC2-AD05-7028DF8DB9D7}" type="pres">
      <dgm:prSet presAssocID="{DB57FC7B-C13D-49B4-826A-614708C87A42}" presName="horzSpace2" presStyleCnt="0"/>
      <dgm:spPr/>
    </dgm:pt>
    <dgm:pt modelId="{4993E8A3-C321-4DC4-86D9-AC384DAC1262}" type="pres">
      <dgm:prSet presAssocID="{DB57FC7B-C13D-49B4-826A-614708C87A42}" presName="tx2" presStyleLbl="revTx" presStyleIdx="6" presStyleCnt="7"/>
      <dgm:spPr/>
      <dgm:t>
        <a:bodyPr/>
        <a:lstStyle/>
        <a:p>
          <a:endParaRPr lang="en-GB"/>
        </a:p>
      </dgm:t>
    </dgm:pt>
    <dgm:pt modelId="{C7FF0063-327B-4B06-9F69-AFD1824DE6FF}" type="pres">
      <dgm:prSet presAssocID="{DB57FC7B-C13D-49B4-826A-614708C87A42}" presName="vert2" presStyleCnt="0"/>
      <dgm:spPr/>
    </dgm:pt>
    <dgm:pt modelId="{C60648FB-79CC-4551-B57E-9F5148D4D372}" type="pres">
      <dgm:prSet presAssocID="{DB57FC7B-C13D-49B4-826A-614708C87A42}" presName="thinLine2b" presStyleLbl="callout" presStyleIdx="4" presStyleCnt="5"/>
      <dgm:spPr/>
    </dgm:pt>
    <dgm:pt modelId="{C6661C55-DF08-44FE-83BC-F935321BBA01}" type="pres">
      <dgm:prSet presAssocID="{DB57FC7B-C13D-49B4-826A-614708C87A42}" presName="vertSpace2b" presStyleCnt="0"/>
      <dgm:spPr/>
    </dgm:pt>
  </dgm:ptLst>
  <dgm:cxnLst>
    <dgm:cxn modelId="{9E7AE16B-9394-4A60-BDCA-66358ACC736F}" srcId="{E8F0ADBE-5138-4087-A2C2-A1E43F93E959}" destId="{D3BDA5CF-0737-4BD4-810F-11EEEC92BF4F}" srcOrd="0" destOrd="0" parTransId="{6935A1A6-C4D5-4706-9101-C07D8963279D}" sibTransId="{8D0AA23B-DE7C-4401-83F2-1F99B7E3EFBC}"/>
    <dgm:cxn modelId="{33E1B250-8779-48EA-9D36-D621CB73E925}" srcId="{1911F921-5533-4892-ADD3-27EBBCD09E89}" destId="{44F219E8-0604-46F2-860E-6C5F9B99D993}" srcOrd="0" destOrd="0" parTransId="{77CB72D3-4ADE-468A-8AF3-17BEF02E5195}" sibTransId="{00318AD8-84E5-4213-B78C-685C9C9AFE96}"/>
    <dgm:cxn modelId="{562F61E4-9C62-3D49-87B0-5E4384815A02}" type="presOf" srcId="{E8F0ADBE-5138-4087-A2C2-A1E43F93E959}" destId="{458B7175-8303-41E2-A48F-822DAD8FBA4B}" srcOrd="0" destOrd="0" presId="urn:microsoft.com/office/officeart/2008/layout/LinedList"/>
    <dgm:cxn modelId="{38587C78-FE63-46CD-9FA2-BE37A2413D1D}" srcId="{E8F0ADBE-5138-4087-A2C2-A1E43F93E959}" destId="{8DAB9B2F-3CC7-4B1A-B838-08869A4913A4}" srcOrd="1" destOrd="0" parTransId="{85F75FCC-68BB-4A06-B72D-E09B055A0B37}" sibTransId="{C04609C1-6B64-4D11-902F-C7004E5A2ED5}"/>
    <dgm:cxn modelId="{052502FC-2E62-5E4A-A9F5-4ED201F8C4C2}" type="presOf" srcId="{61538B10-9238-4F9A-B135-B46560EEC702}" destId="{83069548-CE1C-436C-A274-5A5A615EB715}" srcOrd="0" destOrd="0" presId="urn:microsoft.com/office/officeart/2008/layout/LinedList"/>
    <dgm:cxn modelId="{CD92E508-3EF9-426D-8FDA-62BF5CED87D0}" srcId="{61538B10-9238-4F9A-B135-B46560EEC702}" destId="{1911F921-5533-4892-ADD3-27EBBCD09E89}" srcOrd="0" destOrd="0" parTransId="{C2EFDF5B-80EE-4870-8322-710505AD1A84}" sibTransId="{AFF3AC55-A761-4463-B86A-C21D5865768B}"/>
    <dgm:cxn modelId="{850AB087-E3F8-064C-B78A-E0A6E24E88C8}" type="presOf" srcId="{B518DF9C-8946-4A55-85DE-46FB91061E4C}" destId="{F20BA37F-4865-4EC8-9F23-9CACA5E8AD84}" srcOrd="0" destOrd="0" presId="urn:microsoft.com/office/officeart/2008/layout/LinedList"/>
    <dgm:cxn modelId="{E99A39E4-60B8-4692-9C4D-AD53BF5342AA}" srcId="{E8F0ADBE-5138-4087-A2C2-A1E43F93E959}" destId="{B518DF9C-8946-4A55-85DE-46FB91061E4C}" srcOrd="2" destOrd="0" parTransId="{280D0CD4-123E-4E75-8B6A-118174A985BF}" sibTransId="{6457E7A8-85A1-416F-A996-D11B8FD73359}"/>
    <dgm:cxn modelId="{87749D16-2DBE-214E-924F-96BAB4958F6E}" type="presOf" srcId="{DB57FC7B-C13D-49B4-826A-614708C87A42}" destId="{4993E8A3-C321-4DC4-86D9-AC384DAC1262}" srcOrd="0" destOrd="0" presId="urn:microsoft.com/office/officeart/2008/layout/LinedList"/>
    <dgm:cxn modelId="{5D801C1F-45F3-C241-81AB-723BA3E50E0D}" type="presOf" srcId="{1911F921-5533-4892-ADD3-27EBBCD09E89}" destId="{018ECB64-6CFC-471A-9D4A-B0AAF444C08F}" srcOrd="0" destOrd="0" presId="urn:microsoft.com/office/officeart/2008/layout/LinedList"/>
    <dgm:cxn modelId="{03357EC8-B6E8-4519-A32B-FD015209965E}" srcId="{E8F0ADBE-5138-4087-A2C2-A1E43F93E959}" destId="{DB57FC7B-C13D-49B4-826A-614708C87A42}" srcOrd="3" destOrd="0" parTransId="{195A118D-407E-4294-B5DE-1FD8CF5E29A4}" sibTransId="{4DBD5DA0-714F-4184-9FF3-9BE382D0F5FA}"/>
    <dgm:cxn modelId="{6F41718D-2451-BA41-8B55-33FCF19D5763}" type="presOf" srcId="{D3BDA5CF-0737-4BD4-810F-11EEEC92BF4F}" destId="{BC90C8F7-C5E5-445D-8437-9F8172EAFA4E}" srcOrd="0" destOrd="0" presId="urn:microsoft.com/office/officeart/2008/layout/LinedList"/>
    <dgm:cxn modelId="{4B4EE99B-A24D-4A5B-91EF-C5E1EAA3A2E7}" srcId="{61538B10-9238-4F9A-B135-B46560EEC702}" destId="{E8F0ADBE-5138-4087-A2C2-A1E43F93E959}" srcOrd="1" destOrd="0" parTransId="{25A0B983-0020-44EA-8A51-3E2F33C5410D}" sibTransId="{C42A7136-61B9-4B7B-A7C1-E51045F904B5}"/>
    <dgm:cxn modelId="{19163991-BA4F-2E45-8B06-325AB2A9D0F3}" type="presOf" srcId="{44F219E8-0604-46F2-860E-6C5F9B99D993}" destId="{995D1697-E870-4C59-9D26-28522D1129CB}" srcOrd="0" destOrd="0" presId="urn:microsoft.com/office/officeart/2008/layout/LinedList"/>
    <dgm:cxn modelId="{D0EBD97A-5E59-9E4E-B400-36E4CD879220}" type="presOf" srcId="{8DAB9B2F-3CC7-4B1A-B838-08869A4913A4}" destId="{5A48D95A-7734-44FB-9979-506352A2E9F7}" srcOrd="0" destOrd="0" presId="urn:microsoft.com/office/officeart/2008/layout/LinedList"/>
    <dgm:cxn modelId="{F23956C4-0F24-CF45-AA94-0543563BF27A}" type="presParOf" srcId="{83069548-CE1C-436C-A274-5A5A615EB715}" destId="{2119E232-D0A3-4E7B-A8BE-A5BB5E28E403}" srcOrd="0" destOrd="0" presId="urn:microsoft.com/office/officeart/2008/layout/LinedList"/>
    <dgm:cxn modelId="{AE8B3375-DB5A-0943-AD84-5D1CAA448981}" type="presParOf" srcId="{83069548-CE1C-436C-A274-5A5A615EB715}" destId="{13AB4ECA-DEE8-4FA8-A9B7-9281EA9FBFB4}" srcOrd="1" destOrd="0" presId="urn:microsoft.com/office/officeart/2008/layout/LinedList"/>
    <dgm:cxn modelId="{CD977E38-B5C8-1147-9CBE-BAD923E5C3F8}" type="presParOf" srcId="{13AB4ECA-DEE8-4FA8-A9B7-9281EA9FBFB4}" destId="{018ECB64-6CFC-471A-9D4A-B0AAF444C08F}" srcOrd="0" destOrd="0" presId="urn:microsoft.com/office/officeart/2008/layout/LinedList"/>
    <dgm:cxn modelId="{1444298C-11D0-6246-B1F9-547A10C1B11E}" type="presParOf" srcId="{13AB4ECA-DEE8-4FA8-A9B7-9281EA9FBFB4}" destId="{29D18962-8A47-4E2A-8041-E952A3FD8C95}" srcOrd="1" destOrd="0" presId="urn:microsoft.com/office/officeart/2008/layout/LinedList"/>
    <dgm:cxn modelId="{2C6004A9-D303-1A4C-9804-6508AB76DCB9}" type="presParOf" srcId="{29D18962-8A47-4E2A-8041-E952A3FD8C95}" destId="{AE364E00-BB59-4813-8E71-E6DB78714D80}" srcOrd="0" destOrd="0" presId="urn:microsoft.com/office/officeart/2008/layout/LinedList"/>
    <dgm:cxn modelId="{C9C7396E-7086-484D-AFDC-0ED8982AD333}" type="presParOf" srcId="{29D18962-8A47-4E2A-8041-E952A3FD8C95}" destId="{8456BE62-68F5-4369-A9B7-CAD858D2DAED}" srcOrd="1" destOrd="0" presId="urn:microsoft.com/office/officeart/2008/layout/LinedList"/>
    <dgm:cxn modelId="{F02A1C3D-BD3A-634A-B686-9BC1BACDABA5}" type="presParOf" srcId="{8456BE62-68F5-4369-A9B7-CAD858D2DAED}" destId="{3E35BE44-4355-4D47-9F48-4C33FA2D7D16}" srcOrd="0" destOrd="0" presId="urn:microsoft.com/office/officeart/2008/layout/LinedList"/>
    <dgm:cxn modelId="{CC9A2268-C522-724B-8C4D-307D5C7E8BC5}" type="presParOf" srcId="{8456BE62-68F5-4369-A9B7-CAD858D2DAED}" destId="{995D1697-E870-4C59-9D26-28522D1129CB}" srcOrd="1" destOrd="0" presId="urn:microsoft.com/office/officeart/2008/layout/LinedList"/>
    <dgm:cxn modelId="{7E8EA8B0-8F2F-DE40-808E-8746CDC9E9BB}" type="presParOf" srcId="{8456BE62-68F5-4369-A9B7-CAD858D2DAED}" destId="{E79D1193-3B6B-4D2B-8FD4-AE22E976171F}" srcOrd="2" destOrd="0" presId="urn:microsoft.com/office/officeart/2008/layout/LinedList"/>
    <dgm:cxn modelId="{75AFEE5B-ED0D-A946-BCC0-B5962C39629B}" type="presParOf" srcId="{29D18962-8A47-4E2A-8041-E952A3FD8C95}" destId="{30C8AEF3-6E33-48B9-8111-8143F06711C8}" srcOrd="2" destOrd="0" presId="urn:microsoft.com/office/officeart/2008/layout/LinedList"/>
    <dgm:cxn modelId="{2B22E678-B7C0-7F45-8705-19AF65A168B9}" type="presParOf" srcId="{29D18962-8A47-4E2A-8041-E952A3FD8C95}" destId="{DCD78EA5-E88E-447D-8131-F9ECFB64E50C}" srcOrd="3" destOrd="0" presId="urn:microsoft.com/office/officeart/2008/layout/LinedList"/>
    <dgm:cxn modelId="{75BD725E-C2F7-374B-92F5-CF2657CACA2F}" type="presParOf" srcId="{83069548-CE1C-436C-A274-5A5A615EB715}" destId="{B2BAFF02-2789-4426-93BD-8873F3E5BE26}" srcOrd="2" destOrd="0" presId="urn:microsoft.com/office/officeart/2008/layout/LinedList"/>
    <dgm:cxn modelId="{1C6AC86E-CD24-4644-AE44-0917D71BBFA6}" type="presParOf" srcId="{83069548-CE1C-436C-A274-5A5A615EB715}" destId="{8E642761-AD55-4B75-8ABB-B9C3C445306C}" srcOrd="3" destOrd="0" presId="urn:microsoft.com/office/officeart/2008/layout/LinedList"/>
    <dgm:cxn modelId="{79AC7F89-D607-4C41-ACCE-2D1909954DBD}" type="presParOf" srcId="{8E642761-AD55-4B75-8ABB-B9C3C445306C}" destId="{458B7175-8303-41E2-A48F-822DAD8FBA4B}" srcOrd="0" destOrd="0" presId="urn:microsoft.com/office/officeart/2008/layout/LinedList"/>
    <dgm:cxn modelId="{1ED77971-E0FC-DF48-80AC-29A6191C4719}" type="presParOf" srcId="{8E642761-AD55-4B75-8ABB-B9C3C445306C}" destId="{47BC0614-D60C-4C54-845A-34ED50F3D8C6}" srcOrd="1" destOrd="0" presId="urn:microsoft.com/office/officeart/2008/layout/LinedList"/>
    <dgm:cxn modelId="{C844CEBF-6560-0A49-A68F-8AE79F32C1A6}" type="presParOf" srcId="{47BC0614-D60C-4C54-845A-34ED50F3D8C6}" destId="{13421A03-B0EE-44FE-8FEA-C3ED1DF31756}" srcOrd="0" destOrd="0" presId="urn:microsoft.com/office/officeart/2008/layout/LinedList"/>
    <dgm:cxn modelId="{BE8D4997-F399-E943-98F7-FB9AB1129469}" type="presParOf" srcId="{47BC0614-D60C-4C54-845A-34ED50F3D8C6}" destId="{2F6497F4-4782-4057-A6F1-36229FB80E7B}" srcOrd="1" destOrd="0" presId="urn:microsoft.com/office/officeart/2008/layout/LinedList"/>
    <dgm:cxn modelId="{7BD908F8-92CF-D041-B583-157024813AF0}" type="presParOf" srcId="{2F6497F4-4782-4057-A6F1-36229FB80E7B}" destId="{8DE1CE5D-3B61-4878-8FF3-BC6BB959AF71}" srcOrd="0" destOrd="0" presId="urn:microsoft.com/office/officeart/2008/layout/LinedList"/>
    <dgm:cxn modelId="{2978BC9B-24EE-1848-BF84-50C9EB8D1C80}" type="presParOf" srcId="{2F6497F4-4782-4057-A6F1-36229FB80E7B}" destId="{BC90C8F7-C5E5-445D-8437-9F8172EAFA4E}" srcOrd="1" destOrd="0" presId="urn:microsoft.com/office/officeart/2008/layout/LinedList"/>
    <dgm:cxn modelId="{A29173BD-228C-A640-A628-DDF6A3C578A0}" type="presParOf" srcId="{2F6497F4-4782-4057-A6F1-36229FB80E7B}" destId="{236F3C10-DF44-4974-9428-25E3C3437F62}" srcOrd="2" destOrd="0" presId="urn:microsoft.com/office/officeart/2008/layout/LinedList"/>
    <dgm:cxn modelId="{C221CE19-3B23-174E-9234-65718056D062}" type="presParOf" srcId="{47BC0614-D60C-4C54-845A-34ED50F3D8C6}" destId="{95E50F6E-2719-4297-8F6A-FA6DEC06AE3A}" srcOrd="2" destOrd="0" presId="urn:microsoft.com/office/officeart/2008/layout/LinedList"/>
    <dgm:cxn modelId="{1701DA00-6076-1040-84CA-C02927C92C92}" type="presParOf" srcId="{47BC0614-D60C-4C54-845A-34ED50F3D8C6}" destId="{5DB21085-78BB-47DB-916D-9487158C9EA3}" srcOrd="3" destOrd="0" presId="urn:microsoft.com/office/officeart/2008/layout/LinedList"/>
    <dgm:cxn modelId="{69DFF6B8-422C-9846-A343-540C0C0336AA}" type="presParOf" srcId="{47BC0614-D60C-4C54-845A-34ED50F3D8C6}" destId="{99EEBF37-A987-46F7-835F-A33996DDFC40}" srcOrd="4" destOrd="0" presId="urn:microsoft.com/office/officeart/2008/layout/LinedList"/>
    <dgm:cxn modelId="{623F8552-E05B-B746-8EBC-04CF938FF3B1}" type="presParOf" srcId="{99EEBF37-A987-46F7-835F-A33996DDFC40}" destId="{E02BC4E7-FFB5-4238-B54C-41EE3AFCF169}" srcOrd="0" destOrd="0" presId="urn:microsoft.com/office/officeart/2008/layout/LinedList"/>
    <dgm:cxn modelId="{5853983C-0D20-D342-ACEB-3022D672A407}" type="presParOf" srcId="{99EEBF37-A987-46F7-835F-A33996DDFC40}" destId="{5A48D95A-7734-44FB-9979-506352A2E9F7}" srcOrd="1" destOrd="0" presId="urn:microsoft.com/office/officeart/2008/layout/LinedList"/>
    <dgm:cxn modelId="{97BED031-7EC2-944E-B3B4-1191A8BAF727}" type="presParOf" srcId="{99EEBF37-A987-46F7-835F-A33996DDFC40}" destId="{C4DB80FC-7380-40F2-85C8-EA3F5E3DA0BC}" srcOrd="2" destOrd="0" presId="urn:microsoft.com/office/officeart/2008/layout/LinedList"/>
    <dgm:cxn modelId="{1C7F4F30-73CD-EA44-841C-2BD0712A9A80}" type="presParOf" srcId="{47BC0614-D60C-4C54-845A-34ED50F3D8C6}" destId="{55F505E8-8454-4EDB-ACF0-9D8A9F80D68F}" srcOrd="5" destOrd="0" presId="urn:microsoft.com/office/officeart/2008/layout/LinedList"/>
    <dgm:cxn modelId="{692CED51-CC10-4B4C-9E27-DBE69DC233A4}" type="presParOf" srcId="{47BC0614-D60C-4C54-845A-34ED50F3D8C6}" destId="{EF2696C8-30D5-406E-B13E-60279CAC2B46}" srcOrd="6" destOrd="0" presId="urn:microsoft.com/office/officeart/2008/layout/LinedList"/>
    <dgm:cxn modelId="{8213C1D6-1818-F84E-BE10-61436F6F694C}" type="presParOf" srcId="{47BC0614-D60C-4C54-845A-34ED50F3D8C6}" destId="{806EF316-3387-4E7A-A045-616A361A1EF9}" srcOrd="7" destOrd="0" presId="urn:microsoft.com/office/officeart/2008/layout/LinedList"/>
    <dgm:cxn modelId="{F4A221C6-5C40-C147-ACA6-A2107F96DC6A}" type="presParOf" srcId="{806EF316-3387-4E7A-A045-616A361A1EF9}" destId="{AF31B0E5-A155-46BA-A00C-2CFEFCD9E7F3}" srcOrd="0" destOrd="0" presId="urn:microsoft.com/office/officeart/2008/layout/LinedList"/>
    <dgm:cxn modelId="{F2FACE32-B3EC-6145-AC46-3DA15611BB35}" type="presParOf" srcId="{806EF316-3387-4E7A-A045-616A361A1EF9}" destId="{F20BA37F-4865-4EC8-9F23-9CACA5E8AD84}" srcOrd="1" destOrd="0" presId="urn:microsoft.com/office/officeart/2008/layout/LinedList"/>
    <dgm:cxn modelId="{211C7460-1DFF-F845-8C78-18B047F8F38C}" type="presParOf" srcId="{806EF316-3387-4E7A-A045-616A361A1EF9}" destId="{C02EC43D-BDAF-453D-9916-0F7E63B8D902}" srcOrd="2" destOrd="0" presId="urn:microsoft.com/office/officeart/2008/layout/LinedList"/>
    <dgm:cxn modelId="{531E9AC5-8637-C742-8511-1C4784E20F99}" type="presParOf" srcId="{47BC0614-D60C-4C54-845A-34ED50F3D8C6}" destId="{BEC2A3ED-BB9B-4DA8-98BE-24EAE0A32BBF}" srcOrd="8" destOrd="0" presId="urn:microsoft.com/office/officeart/2008/layout/LinedList"/>
    <dgm:cxn modelId="{9D6765A7-80C9-A042-889A-192B63CFD926}" type="presParOf" srcId="{47BC0614-D60C-4C54-845A-34ED50F3D8C6}" destId="{B0811645-D231-41C2-A92B-BDA0000D7A1C}" srcOrd="9" destOrd="0" presId="urn:microsoft.com/office/officeart/2008/layout/LinedList"/>
    <dgm:cxn modelId="{6C44F31B-6725-8248-85CF-73FE405A5F8B}" type="presParOf" srcId="{47BC0614-D60C-4C54-845A-34ED50F3D8C6}" destId="{B887E3FC-BE1F-460C-892D-9B548601C0AC}" srcOrd="10" destOrd="0" presId="urn:microsoft.com/office/officeart/2008/layout/LinedList"/>
    <dgm:cxn modelId="{73C98AC8-03D5-7C49-AA3B-18777417A8E8}" type="presParOf" srcId="{B887E3FC-BE1F-460C-892D-9B548601C0AC}" destId="{E7F854A2-A2F3-4FC2-AD05-7028DF8DB9D7}" srcOrd="0" destOrd="0" presId="urn:microsoft.com/office/officeart/2008/layout/LinedList"/>
    <dgm:cxn modelId="{D9A5D59F-3004-4D45-A42F-F16A0A9D638C}" type="presParOf" srcId="{B887E3FC-BE1F-460C-892D-9B548601C0AC}" destId="{4993E8A3-C321-4DC4-86D9-AC384DAC1262}" srcOrd="1" destOrd="0" presId="urn:microsoft.com/office/officeart/2008/layout/LinedList"/>
    <dgm:cxn modelId="{F41DF401-DAB2-2B43-AF27-93C3AA7E5DDF}" type="presParOf" srcId="{B887E3FC-BE1F-460C-892D-9B548601C0AC}" destId="{C7FF0063-327B-4B06-9F69-AFD1824DE6FF}" srcOrd="2" destOrd="0" presId="urn:microsoft.com/office/officeart/2008/layout/LinedList"/>
    <dgm:cxn modelId="{5198A4BA-FDD2-6944-B7F2-54DEBC36246B}" type="presParOf" srcId="{47BC0614-D60C-4C54-845A-34ED50F3D8C6}" destId="{C60648FB-79CC-4551-B57E-9F5148D4D372}" srcOrd="11" destOrd="0" presId="urn:microsoft.com/office/officeart/2008/layout/LinedList"/>
    <dgm:cxn modelId="{40F9106A-678A-8C45-AFBC-1AC3F0F90C31}" type="presParOf" srcId="{47BC0614-D60C-4C54-845A-34ED50F3D8C6}" destId="{C6661C55-DF08-44FE-83BC-F935321BBA01}" srcOrd="12"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1538B10-9238-4F9A-B135-B46560EEC702}" type="doc">
      <dgm:prSet loTypeId="urn:microsoft.com/office/officeart/2008/layout/LinedList" loCatId="list" qsTypeId="urn:microsoft.com/office/officeart/2005/8/quickstyle/simple3" qsCatId="simple" csTypeId="urn:microsoft.com/office/officeart/2005/8/colors/colorful5" csCatId="colorful" phldr="1"/>
      <dgm:spPr/>
      <dgm:t>
        <a:bodyPr/>
        <a:lstStyle/>
        <a:p>
          <a:endParaRPr lang="en-GB"/>
        </a:p>
      </dgm:t>
    </dgm:pt>
    <dgm:pt modelId="{1911F921-5533-4892-ADD3-27EBBCD09E89}">
      <dgm:prSet phldrT="[Text]"/>
      <dgm:spPr/>
      <dgm:t>
        <a:bodyPr/>
        <a:lstStyle/>
        <a:p>
          <a:r>
            <a:rPr lang="en-GB" b="1" dirty="0" smtClean="0"/>
            <a:t>Concept</a:t>
          </a:r>
          <a:endParaRPr lang="en-GB" b="1" dirty="0"/>
        </a:p>
      </dgm:t>
    </dgm:pt>
    <dgm:pt modelId="{C2EFDF5B-80EE-4870-8322-710505AD1A84}" type="parTrans" cxnId="{CD92E508-3EF9-426D-8FDA-62BF5CED87D0}">
      <dgm:prSet/>
      <dgm:spPr/>
      <dgm:t>
        <a:bodyPr/>
        <a:lstStyle/>
        <a:p>
          <a:endParaRPr lang="en-GB"/>
        </a:p>
      </dgm:t>
    </dgm:pt>
    <dgm:pt modelId="{AFF3AC55-A761-4463-B86A-C21D5865768B}" type="sibTrans" cxnId="{CD92E508-3EF9-426D-8FDA-62BF5CED87D0}">
      <dgm:prSet/>
      <dgm:spPr/>
      <dgm:t>
        <a:bodyPr/>
        <a:lstStyle/>
        <a:p>
          <a:endParaRPr lang="en-GB"/>
        </a:p>
      </dgm:t>
    </dgm:pt>
    <dgm:pt modelId="{44F219E8-0604-46F2-860E-6C5F9B99D993}">
      <dgm:prSet phldrT="[Text]" custT="1"/>
      <dgm:spPr/>
      <dgm:t>
        <a:bodyPr/>
        <a:lstStyle/>
        <a:p>
          <a:r>
            <a:rPr lang="en-GB" sz="2800" dirty="0" smtClean="0"/>
            <a:t>Create and share a vision so everyone understands the end goal </a:t>
          </a:r>
        </a:p>
      </dgm:t>
    </dgm:pt>
    <dgm:pt modelId="{77CB72D3-4ADE-468A-8AF3-17BEF02E5195}" type="parTrans" cxnId="{33E1B250-8779-48EA-9D36-D621CB73E925}">
      <dgm:prSet/>
      <dgm:spPr/>
      <dgm:t>
        <a:bodyPr/>
        <a:lstStyle/>
        <a:p>
          <a:endParaRPr lang="en-GB"/>
        </a:p>
      </dgm:t>
    </dgm:pt>
    <dgm:pt modelId="{00318AD8-84E5-4213-B78C-685C9C9AFE96}" type="sibTrans" cxnId="{33E1B250-8779-48EA-9D36-D621CB73E925}">
      <dgm:prSet/>
      <dgm:spPr/>
      <dgm:t>
        <a:bodyPr/>
        <a:lstStyle/>
        <a:p>
          <a:endParaRPr lang="en-GB"/>
        </a:p>
      </dgm:t>
    </dgm:pt>
    <dgm:pt modelId="{E8F0ADBE-5138-4087-A2C2-A1E43F93E959}">
      <dgm:prSet phldrT="[Text]"/>
      <dgm:spPr/>
      <dgm:t>
        <a:bodyPr/>
        <a:lstStyle/>
        <a:p>
          <a:r>
            <a:rPr lang="en-GB" b="1" dirty="0" smtClean="0"/>
            <a:t>Guidelines</a:t>
          </a:r>
          <a:endParaRPr lang="en-GB" b="1" dirty="0"/>
        </a:p>
      </dgm:t>
    </dgm:pt>
    <dgm:pt modelId="{C42A7136-61B9-4B7B-A7C1-E51045F904B5}" type="sibTrans" cxnId="{4B4EE99B-A24D-4A5B-91EF-C5E1EAA3A2E7}">
      <dgm:prSet/>
      <dgm:spPr/>
      <dgm:t>
        <a:bodyPr/>
        <a:lstStyle/>
        <a:p>
          <a:endParaRPr lang="en-GB"/>
        </a:p>
      </dgm:t>
    </dgm:pt>
    <dgm:pt modelId="{25A0B983-0020-44EA-8A51-3E2F33C5410D}" type="parTrans" cxnId="{4B4EE99B-A24D-4A5B-91EF-C5E1EAA3A2E7}">
      <dgm:prSet/>
      <dgm:spPr/>
      <dgm:t>
        <a:bodyPr/>
        <a:lstStyle/>
        <a:p>
          <a:endParaRPr lang="en-GB"/>
        </a:p>
      </dgm:t>
    </dgm:pt>
    <dgm:pt modelId="{D3BDA5CF-0737-4BD4-810F-11EEEC92BF4F}">
      <dgm:prSet phldrT="[Text]" custT="1"/>
      <dgm:spPr/>
      <dgm:t>
        <a:bodyPr/>
        <a:lstStyle/>
        <a:p>
          <a:r>
            <a:rPr lang="en-GB" sz="2800" dirty="0" smtClean="0"/>
            <a:t>Critical components must be present in initial vision </a:t>
          </a:r>
        </a:p>
      </dgm:t>
    </dgm:pt>
    <dgm:pt modelId="{6935A1A6-C4D5-4706-9101-C07D8963279D}" type="parTrans" cxnId="{9E7AE16B-9394-4A60-BDCA-66358ACC736F}">
      <dgm:prSet/>
      <dgm:spPr/>
      <dgm:t>
        <a:bodyPr/>
        <a:lstStyle/>
        <a:p>
          <a:endParaRPr lang="en-GB"/>
        </a:p>
      </dgm:t>
    </dgm:pt>
    <dgm:pt modelId="{8D0AA23B-DE7C-4401-83F2-1F99B7E3EFBC}" type="sibTrans" cxnId="{9E7AE16B-9394-4A60-BDCA-66358ACC736F}">
      <dgm:prSet/>
      <dgm:spPr/>
      <dgm:t>
        <a:bodyPr/>
        <a:lstStyle/>
        <a:p>
          <a:endParaRPr lang="en-GB"/>
        </a:p>
      </dgm:t>
    </dgm:pt>
    <dgm:pt modelId="{9E1D3912-9A74-4E24-A324-9D8E4A4A75F6}">
      <dgm:prSet custT="1"/>
      <dgm:spPr/>
      <dgm:t>
        <a:bodyPr/>
        <a:lstStyle/>
        <a:p>
          <a:r>
            <a:rPr lang="en-GB" sz="2800" dirty="0" smtClean="0"/>
            <a:t>Address change, emotional impact &amp; needs</a:t>
          </a:r>
          <a:endParaRPr lang="en-GB" sz="2800" dirty="0"/>
        </a:p>
      </dgm:t>
    </dgm:pt>
    <dgm:pt modelId="{F09E1BA1-73D7-45EE-BFAB-1ECF0AD3A2DC}" type="parTrans" cxnId="{F5126C8A-B502-41D9-9A23-5FCF9D267913}">
      <dgm:prSet/>
      <dgm:spPr/>
      <dgm:t>
        <a:bodyPr/>
        <a:lstStyle/>
        <a:p>
          <a:endParaRPr lang="en-GB"/>
        </a:p>
      </dgm:t>
    </dgm:pt>
    <dgm:pt modelId="{F192D4FE-5C4C-4099-A8D3-2C02F35EF093}" type="sibTrans" cxnId="{F5126C8A-B502-41D9-9A23-5FCF9D267913}">
      <dgm:prSet/>
      <dgm:spPr/>
      <dgm:t>
        <a:bodyPr/>
        <a:lstStyle/>
        <a:p>
          <a:endParaRPr lang="en-GB"/>
        </a:p>
      </dgm:t>
    </dgm:pt>
    <dgm:pt modelId="{1EA04738-EE5C-4E06-8171-B5A9C121F3CE}">
      <dgm:prSet phldrT="[Text]" custT="1"/>
      <dgm:spPr/>
      <dgm:t>
        <a:bodyPr/>
        <a:lstStyle/>
        <a:p>
          <a:r>
            <a:rPr lang="en-GB" sz="2800" dirty="0" smtClean="0"/>
            <a:t>Message must be clear </a:t>
          </a:r>
        </a:p>
      </dgm:t>
    </dgm:pt>
    <dgm:pt modelId="{78C980A6-4C4A-4102-83B9-0D9D6E4BBA31}" type="parTrans" cxnId="{3BC676FC-9A54-45FE-999F-3F924905C268}">
      <dgm:prSet/>
      <dgm:spPr/>
      <dgm:t>
        <a:bodyPr/>
        <a:lstStyle/>
        <a:p>
          <a:endParaRPr lang="en-GB"/>
        </a:p>
      </dgm:t>
    </dgm:pt>
    <dgm:pt modelId="{9436C945-7B67-42C4-8BDC-350264605ED3}" type="sibTrans" cxnId="{3BC676FC-9A54-45FE-999F-3F924905C268}">
      <dgm:prSet/>
      <dgm:spPr/>
      <dgm:t>
        <a:bodyPr/>
        <a:lstStyle/>
        <a:p>
          <a:endParaRPr lang="en-GB"/>
        </a:p>
      </dgm:t>
    </dgm:pt>
    <dgm:pt modelId="{4D03A9E8-4711-46ED-B9E0-FF0C400C996E}">
      <dgm:prSet phldrT="[Text]" custT="1"/>
      <dgm:spPr/>
      <dgm:t>
        <a:bodyPr/>
        <a:lstStyle/>
        <a:p>
          <a:r>
            <a:rPr lang="en-GB" sz="2800" dirty="0" smtClean="0"/>
            <a:t>Need to be able to communicate vision in 5 minutes and expect interest</a:t>
          </a:r>
        </a:p>
      </dgm:t>
    </dgm:pt>
    <dgm:pt modelId="{4ACA7A58-ADFB-4377-B259-85E037D50C18}" type="parTrans" cxnId="{6AFD0222-CC64-4153-8C9F-F5C8E1757558}">
      <dgm:prSet/>
      <dgm:spPr/>
      <dgm:t>
        <a:bodyPr/>
        <a:lstStyle/>
        <a:p>
          <a:endParaRPr lang="en-GB"/>
        </a:p>
      </dgm:t>
    </dgm:pt>
    <dgm:pt modelId="{B25FA58D-5EEE-4645-82C0-C0CDCAC0B121}" type="sibTrans" cxnId="{6AFD0222-CC64-4153-8C9F-F5C8E1757558}">
      <dgm:prSet/>
      <dgm:spPr/>
      <dgm:t>
        <a:bodyPr/>
        <a:lstStyle/>
        <a:p>
          <a:endParaRPr lang="en-GB"/>
        </a:p>
      </dgm:t>
    </dgm:pt>
    <dgm:pt modelId="{83069548-CE1C-436C-A274-5A5A615EB715}" type="pres">
      <dgm:prSet presAssocID="{61538B10-9238-4F9A-B135-B46560EEC702}" presName="vert0" presStyleCnt="0">
        <dgm:presLayoutVars>
          <dgm:dir/>
          <dgm:animOne val="branch"/>
          <dgm:animLvl val="lvl"/>
        </dgm:presLayoutVars>
      </dgm:prSet>
      <dgm:spPr/>
      <dgm:t>
        <a:bodyPr/>
        <a:lstStyle/>
        <a:p>
          <a:endParaRPr lang="en-GB"/>
        </a:p>
      </dgm:t>
    </dgm:pt>
    <dgm:pt modelId="{2119E232-D0A3-4E7B-A8BE-A5BB5E28E403}" type="pres">
      <dgm:prSet presAssocID="{1911F921-5533-4892-ADD3-27EBBCD09E89}" presName="thickLine" presStyleLbl="alignNode1" presStyleIdx="0" presStyleCnt="2"/>
      <dgm:spPr/>
    </dgm:pt>
    <dgm:pt modelId="{13AB4ECA-DEE8-4FA8-A9B7-9281EA9FBFB4}" type="pres">
      <dgm:prSet presAssocID="{1911F921-5533-4892-ADD3-27EBBCD09E89}" presName="horz1" presStyleCnt="0"/>
      <dgm:spPr/>
    </dgm:pt>
    <dgm:pt modelId="{018ECB64-6CFC-471A-9D4A-B0AAF444C08F}" type="pres">
      <dgm:prSet presAssocID="{1911F921-5533-4892-ADD3-27EBBCD09E89}" presName="tx1" presStyleLbl="revTx" presStyleIdx="0" presStyleCnt="7"/>
      <dgm:spPr/>
      <dgm:t>
        <a:bodyPr/>
        <a:lstStyle/>
        <a:p>
          <a:endParaRPr lang="en-GB"/>
        </a:p>
      </dgm:t>
    </dgm:pt>
    <dgm:pt modelId="{29D18962-8A47-4E2A-8041-E952A3FD8C95}" type="pres">
      <dgm:prSet presAssocID="{1911F921-5533-4892-ADD3-27EBBCD09E89}" presName="vert1" presStyleCnt="0"/>
      <dgm:spPr/>
    </dgm:pt>
    <dgm:pt modelId="{AE364E00-BB59-4813-8E71-E6DB78714D80}" type="pres">
      <dgm:prSet presAssocID="{44F219E8-0604-46F2-860E-6C5F9B99D993}" presName="vertSpace2a" presStyleCnt="0"/>
      <dgm:spPr/>
    </dgm:pt>
    <dgm:pt modelId="{8456BE62-68F5-4369-A9B7-CAD858D2DAED}" type="pres">
      <dgm:prSet presAssocID="{44F219E8-0604-46F2-860E-6C5F9B99D993}" presName="horz2" presStyleCnt="0"/>
      <dgm:spPr/>
    </dgm:pt>
    <dgm:pt modelId="{3E35BE44-4355-4D47-9F48-4C33FA2D7D16}" type="pres">
      <dgm:prSet presAssocID="{44F219E8-0604-46F2-860E-6C5F9B99D993}" presName="horzSpace2" presStyleCnt="0"/>
      <dgm:spPr/>
    </dgm:pt>
    <dgm:pt modelId="{995D1697-E870-4C59-9D26-28522D1129CB}" type="pres">
      <dgm:prSet presAssocID="{44F219E8-0604-46F2-860E-6C5F9B99D993}" presName="tx2" presStyleLbl="revTx" presStyleIdx="1" presStyleCnt="7"/>
      <dgm:spPr/>
      <dgm:t>
        <a:bodyPr/>
        <a:lstStyle/>
        <a:p>
          <a:endParaRPr lang="en-GB"/>
        </a:p>
      </dgm:t>
    </dgm:pt>
    <dgm:pt modelId="{E79D1193-3B6B-4D2B-8FD4-AE22E976171F}" type="pres">
      <dgm:prSet presAssocID="{44F219E8-0604-46F2-860E-6C5F9B99D993}" presName="vert2" presStyleCnt="0"/>
      <dgm:spPr/>
    </dgm:pt>
    <dgm:pt modelId="{30C8AEF3-6E33-48B9-8111-8143F06711C8}" type="pres">
      <dgm:prSet presAssocID="{44F219E8-0604-46F2-860E-6C5F9B99D993}" presName="thinLine2b" presStyleLbl="callout" presStyleIdx="0" presStyleCnt="5"/>
      <dgm:spPr/>
    </dgm:pt>
    <dgm:pt modelId="{DCD78EA5-E88E-447D-8131-F9ECFB64E50C}" type="pres">
      <dgm:prSet presAssocID="{44F219E8-0604-46F2-860E-6C5F9B99D993}" presName="vertSpace2b" presStyleCnt="0"/>
      <dgm:spPr/>
    </dgm:pt>
    <dgm:pt modelId="{FC5AD93D-97CA-49E4-9B1B-A2B586B39AB2}" type="pres">
      <dgm:prSet presAssocID="{9E1D3912-9A74-4E24-A324-9D8E4A4A75F6}" presName="horz2" presStyleCnt="0"/>
      <dgm:spPr/>
    </dgm:pt>
    <dgm:pt modelId="{6403F818-2BA7-4667-AE6C-FA47DB207D4F}" type="pres">
      <dgm:prSet presAssocID="{9E1D3912-9A74-4E24-A324-9D8E4A4A75F6}" presName="horzSpace2" presStyleCnt="0"/>
      <dgm:spPr/>
    </dgm:pt>
    <dgm:pt modelId="{EDA31253-DD87-4ACF-B86E-CBDA79958E87}" type="pres">
      <dgm:prSet presAssocID="{9E1D3912-9A74-4E24-A324-9D8E4A4A75F6}" presName="tx2" presStyleLbl="revTx" presStyleIdx="2" presStyleCnt="7"/>
      <dgm:spPr/>
      <dgm:t>
        <a:bodyPr/>
        <a:lstStyle/>
        <a:p>
          <a:endParaRPr lang="en-GB"/>
        </a:p>
      </dgm:t>
    </dgm:pt>
    <dgm:pt modelId="{42251A1B-7D1F-4DFA-B23F-AAC7118FFE85}" type="pres">
      <dgm:prSet presAssocID="{9E1D3912-9A74-4E24-A324-9D8E4A4A75F6}" presName="vert2" presStyleCnt="0"/>
      <dgm:spPr/>
    </dgm:pt>
    <dgm:pt modelId="{D020A2D8-40BB-435A-BFC1-4E2D30558705}" type="pres">
      <dgm:prSet presAssocID="{9E1D3912-9A74-4E24-A324-9D8E4A4A75F6}" presName="thinLine2b" presStyleLbl="callout" presStyleIdx="1" presStyleCnt="5"/>
      <dgm:spPr/>
    </dgm:pt>
    <dgm:pt modelId="{51A7B17A-DB9B-413E-8587-0B05A5C0980C}" type="pres">
      <dgm:prSet presAssocID="{9E1D3912-9A74-4E24-A324-9D8E4A4A75F6}" presName="vertSpace2b" presStyleCnt="0"/>
      <dgm:spPr/>
    </dgm:pt>
    <dgm:pt modelId="{B2BAFF02-2789-4426-93BD-8873F3E5BE26}" type="pres">
      <dgm:prSet presAssocID="{E8F0ADBE-5138-4087-A2C2-A1E43F93E959}" presName="thickLine" presStyleLbl="alignNode1" presStyleIdx="1" presStyleCnt="2"/>
      <dgm:spPr/>
    </dgm:pt>
    <dgm:pt modelId="{8E642761-AD55-4B75-8ABB-B9C3C445306C}" type="pres">
      <dgm:prSet presAssocID="{E8F0ADBE-5138-4087-A2C2-A1E43F93E959}" presName="horz1" presStyleCnt="0"/>
      <dgm:spPr/>
    </dgm:pt>
    <dgm:pt modelId="{458B7175-8303-41E2-A48F-822DAD8FBA4B}" type="pres">
      <dgm:prSet presAssocID="{E8F0ADBE-5138-4087-A2C2-A1E43F93E959}" presName="tx1" presStyleLbl="revTx" presStyleIdx="3" presStyleCnt="7"/>
      <dgm:spPr/>
      <dgm:t>
        <a:bodyPr/>
        <a:lstStyle/>
        <a:p>
          <a:endParaRPr lang="en-GB"/>
        </a:p>
      </dgm:t>
    </dgm:pt>
    <dgm:pt modelId="{47BC0614-D60C-4C54-845A-34ED50F3D8C6}" type="pres">
      <dgm:prSet presAssocID="{E8F0ADBE-5138-4087-A2C2-A1E43F93E959}" presName="vert1" presStyleCnt="0"/>
      <dgm:spPr/>
    </dgm:pt>
    <dgm:pt modelId="{13421A03-B0EE-44FE-8FEA-C3ED1DF31756}" type="pres">
      <dgm:prSet presAssocID="{D3BDA5CF-0737-4BD4-810F-11EEEC92BF4F}" presName="vertSpace2a" presStyleCnt="0"/>
      <dgm:spPr/>
    </dgm:pt>
    <dgm:pt modelId="{2F6497F4-4782-4057-A6F1-36229FB80E7B}" type="pres">
      <dgm:prSet presAssocID="{D3BDA5CF-0737-4BD4-810F-11EEEC92BF4F}" presName="horz2" presStyleCnt="0"/>
      <dgm:spPr/>
    </dgm:pt>
    <dgm:pt modelId="{8DE1CE5D-3B61-4878-8FF3-BC6BB959AF71}" type="pres">
      <dgm:prSet presAssocID="{D3BDA5CF-0737-4BD4-810F-11EEEC92BF4F}" presName="horzSpace2" presStyleCnt="0"/>
      <dgm:spPr/>
    </dgm:pt>
    <dgm:pt modelId="{BC90C8F7-C5E5-445D-8437-9F8172EAFA4E}" type="pres">
      <dgm:prSet presAssocID="{D3BDA5CF-0737-4BD4-810F-11EEEC92BF4F}" presName="tx2" presStyleLbl="revTx" presStyleIdx="4" presStyleCnt="7" custScaleY="117814"/>
      <dgm:spPr/>
      <dgm:t>
        <a:bodyPr/>
        <a:lstStyle/>
        <a:p>
          <a:endParaRPr lang="en-GB"/>
        </a:p>
      </dgm:t>
    </dgm:pt>
    <dgm:pt modelId="{236F3C10-DF44-4974-9428-25E3C3437F62}" type="pres">
      <dgm:prSet presAssocID="{D3BDA5CF-0737-4BD4-810F-11EEEC92BF4F}" presName="vert2" presStyleCnt="0"/>
      <dgm:spPr/>
    </dgm:pt>
    <dgm:pt modelId="{95E50F6E-2719-4297-8F6A-FA6DEC06AE3A}" type="pres">
      <dgm:prSet presAssocID="{D3BDA5CF-0737-4BD4-810F-11EEEC92BF4F}" presName="thinLine2b" presStyleLbl="callout" presStyleIdx="2" presStyleCnt="5"/>
      <dgm:spPr/>
    </dgm:pt>
    <dgm:pt modelId="{5DB21085-78BB-47DB-916D-9487158C9EA3}" type="pres">
      <dgm:prSet presAssocID="{D3BDA5CF-0737-4BD4-810F-11EEEC92BF4F}" presName="vertSpace2b" presStyleCnt="0"/>
      <dgm:spPr/>
    </dgm:pt>
    <dgm:pt modelId="{CC550E70-0583-44D8-B288-F8E42CF573C7}" type="pres">
      <dgm:prSet presAssocID="{1EA04738-EE5C-4E06-8171-B5A9C121F3CE}" presName="horz2" presStyleCnt="0"/>
      <dgm:spPr/>
    </dgm:pt>
    <dgm:pt modelId="{6F1C7C7B-AD98-4ECD-94DB-1F735FF4BC9E}" type="pres">
      <dgm:prSet presAssocID="{1EA04738-EE5C-4E06-8171-B5A9C121F3CE}" presName="horzSpace2" presStyleCnt="0"/>
      <dgm:spPr/>
    </dgm:pt>
    <dgm:pt modelId="{99E7CD73-68D1-4E5D-9D69-E34E66814C8F}" type="pres">
      <dgm:prSet presAssocID="{1EA04738-EE5C-4E06-8171-B5A9C121F3CE}" presName="tx2" presStyleLbl="revTx" presStyleIdx="5" presStyleCnt="7" custScaleY="74056"/>
      <dgm:spPr/>
      <dgm:t>
        <a:bodyPr/>
        <a:lstStyle/>
        <a:p>
          <a:endParaRPr lang="en-GB"/>
        </a:p>
      </dgm:t>
    </dgm:pt>
    <dgm:pt modelId="{51CB9F50-7149-43A8-B86E-46AF8F5BFD3C}" type="pres">
      <dgm:prSet presAssocID="{1EA04738-EE5C-4E06-8171-B5A9C121F3CE}" presName="vert2" presStyleCnt="0"/>
      <dgm:spPr/>
    </dgm:pt>
    <dgm:pt modelId="{8F7D5B20-F8B3-416E-8053-6FBE92F3DE59}" type="pres">
      <dgm:prSet presAssocID="{1EA04738-EE5C-4E06-8171-B5A9C121F3CE}" presName="thinLine2b" presStyleLbl="callout" presStyleIdx="3" presStyleCnt="5"/>
      <dgm:spPr/>
    </dgm:pt>
    <dgm:pt modelId="{0B037F88-D164-4564-8176-494DDE6417DD}" type="pres">
      <dgm:prSet presAssocID="{1EA04738-EE5C-4E06-8171-B5A9C121F3CE}" presName="vertSpace2b" presStyleCnt="0"/>
      <dgm:spPr/>
    </dgm:pt>
    <dgm:pt modelId="{8E431FD2-3D7E-4232-8A76-313DF78DD86F}" type="pres">
      <dgm:prSet presAssocID="{4D03A9E8-4711-46ED-B9E0-FF0C400C996E}" presName="horz2" presStyleCnt="0"/>
      <dgm:spPr/>
    </dgm:pt>
    <dgm:pt modelId="{D40C463F-810C-4B9F-9230-CB7155C2FCBB}" type="pres">
      <dgm:prSet presAssocID="{4D03A9E8-4711-46ED-B9E0-FF0C400C996E}" presName="horzSpace2" presStyleCnt="0"/>
      <dgm:spPr/>
    </dgm:pt>
    <dgm:pt modelId="{1B47FDA5-135B-4214-804D-86F900EEDA3B}" type="pres">
      <dgm:prSet presAssocID="{4D03A9E8-4711-46ED-B9E0-FF0C400C996E}" presName="tx2" presStyleLbl="revTx" presStyleIdx="6" presStyleCnt="7" custScaleY="133764"/>
      <dgm:spPr/>
      <dgm:t>
        <a:bodyPr/>
        <a:lstStyle/>
        <a:p>
          <a:endParaRPr lang="en-GB"/>
        </a:p>
      </dgm:t>
    </dgm:pt>
    <dgm:pt modelId="{F36A73C2-1D0C-496B-A45A-2F61B602E195}" type="pres">
      <dgm:prSet presAssocID="{4D03A9E8-4711-46ED-B9E0-FF0C400C996E}" presName="vert2" presStyleCnt="0"/>
      <dgm:spPr/>
    </dgm:pt>
    <dgm:pt modelId="{9DEFCDD9-711A-4820-9202-89E2EEA44DD6}" type="pres">
      <dgm:prSet presAssocID="{4D03A9E8-4711-46ED-B9E0-FF0C400C996E}" presName="thinLine2b" presStyleLbl="callout" presStyleIdx="4" presStyleCnt="5"/>
      <dgm:spPr/>
    </dgm:pt>
    <dgm:pt modelId="{B55B3AE4-4385-4443-AF91-283553879EC0}" type="pres">
      <dgm:prSet presAssocID="{4D03A9E8-4711-46ED-B9E0-FF0C400C996E}" presName="vertSpace2b" presStyleCnt="0"/>
      <dgm:spPr/>
    </dgm:pt>
  </dgm:ptLst>
  <dgm:cxnLst>
    <dgm:cxn modelId="{9E7AE16B-9394-4A60-BDCA-66358ACC736F}" srcId="{E8F0ADBE-5138-4087-A2C2-A1E43F93E959}" destId="{D3BDA5CF-0737-4BD4-810F-11EEEC92BF4F}" srcOrd="0" destOrd="0" parTransId="{6935A1A6-C4D5-4706-9101-C07D8963279D}" sibTransId="{8D0AA23B-DE7C-4401-83F2-1F99B7E3EFBC}"/>
    <dgm:cxn modelId="{33E1B250-8779-48EA-9D36-D621CB73E925}" srcId="{1911F921-5533-4892-ADD3-27EBBCD09E89}" destId="{44F219E8-0604-46F2-860E-6C5F9B99D993}" srcOrd="0" destOrd="0" parTransId="{77CB72D3-4ADE-468A-8AF3-17BEF02E5195}" sibTransId="{00318AD8-84E5-4213-B78C-685C9C9AFE96}"/>
    <dgm:cxn modelId="{986EDE85-B241-B248-A0C0-1563ED798E89}" type="presOf" srcId="{61538B10-9238-4F9A-B135-B46560EEC702}" destId="{83069548-CE1C-436C-A274-5A5A615EB715}" srcOrd="0" destOrd="0" presId="urn:microsoft.com/office/officeart/2008/layout/LinedList"/>
    <dgm:cxn modelId="{F5126C8A-B502-41D9-9A23-5FCF9D267913}" srcId="{1911F921-5533-4892-ADD3-27EBBCD09E89}" destId="{9E1D3912-9A74-4E24-A324-9D8E4A4A75F6}" srcOrd="1" destOrd="0" parTransId="{F09E1BA1-73D7-45EE-BFAB-1ECF0AD3A2DC}" sibTransId="{F192D4FE-5C4C-4099-A8D3-2C02F35EF093}"/>
    <dgm:cxn modelId="{0A669E4E-1B48-C042-85C5-F95263D69E7B}" type="presOf" srcId="{44F219E8-0604-46F2-860E-6C5F9B99D993}" destId="{995D1697-E870-4C59-9D26-28522D1129CB}" srcOrd="0" destOrd="0" presId="urn:microsoft.com/office/officeart/2008/layout/LinedList"/>
    <dgm:cxn modelId="{52AAA28F-BCE4-AD48-ADFD-B6B9388BCFB8}" type="presOf" srcId="{E8F0ADBE-5138-4087-A2C2-A1E43F93E959}" destId="{458B7175-8303-41E2-A48F-822DAD8FBA4B}" srcOrd="0" destOrd="0" presId="urn:microsoft.com/office/officeart/2008/layout/LinedList"/>
    <dgm:cxn modelId="{EA380BE3-2EEE-8B40-AE21-AEC2D861124A}" type="presOf" srcId="{4D03A9E8-4711-46ED-B9E0-FF0C400C996E}" destId="{1B47FDA5-135B-4214-804D-86F900EEDA3B}" srcOrd="0" destOrd="0" presId="urn:microsoft.com/office/officeart/2008/layout/LinedList"/>
    <dgm:cxn modelId="{CD92E508-3EF9-426D-8FDA-62BF5CED87D0}" srcId="{61538B10-9238-4F9A-B135-B46560EEC702}" destId="{1911F921-5533-4892-ADD3-27EBBCD09E89}" srcOrd="0" destOrd="0" parTransId="{C2EFDF5B-80EE-4870-8322-710505AD1A84}" sibTransId="{AFF3AC55-A761-4463-B86A-C21D5865768B}"/>
    <dgm:cxn modelId="{BC86BF74-86D7-E245-9C14-B62A43E5F358}" type="presOf" srcId="{9E1D3912-9A74-4E24-A324-9D8E4A4A75F6}" destId="{EDA31253-DD87-4ACF-B86E-CBDA79958E87}" srcOrd="0" destOrd="0" presId="urn:microsoft.com/office/officeart/2008/layout/LinedList"/>
    <dgm:cxn modelId="{3BC676FC-9A54-45FE-999F-3F924905C268}" srcId="{E8F0ADBE-5138-4087-A2C2-A1E43F93E959}" destId="{1EA04738-EE5C-4E06-8171-B5A9C121F3CE}" srcOrd="1" destOrd="0" parTransId="{78C980A6-4C4A-4102-83B9-0D9D6E4BBA31}" sibTransId="{9436C945-7B67-42C4-8BDC-350264605ED3}"/>
    <dgm:cxn modelId="{838F23F4-0948-BD4F-A01D-15BED617348A}" type="presOf" srcId="{1EA04738-EE5C-4E06-8171-B5A9C121F3CE}" destId="{99E7CD73-68D1-4E5D-9D69-E34E66814C8F}" srcOrd="0" destOrd="0" presId="urn:microsoft.com/office/officeart/2008/layout/LinedList"/>
    <dgm:cxn modelId="{AA1A3D82-5D5D-A840-8539-AA03785C76B7}" type="presOf" srcId="{1911F921-5533-4892-ADD3-27EBBCD09E89}" destId="{018ECB64-6CFC-471A-9D4A-B0AAF444C08F}" srcOrd="0" destOrd="0" presId="urn:microsoft.com/office/officeart/2008/layout/LinedList"/>
    <dgm:cxn modelId="{4B4EE99B-A24D-4A5B-91EF-C5E1EAA3A2E7}" srcId="{61538B10-9238-4F9A-B135-B46560EEC702}" destId="{E8F0ADBE-5138-4087-A2C2-A1E43F93E959}" srcOrd="1" destOrd="0" parTransId="{25A0B983-0020-44EA-8A51-3E2F33C5410D}" sibTransId="{C42A7136-61B9-4B7B-A7C1-E51045F904B5}"/>
    <dgm:cxn modelId="{2BFD0124-BA84-804C-A6EA-07282B31BEB1}" type="presOf" srcId="{D3BDA5CF-0737-4BD4-810F-11EEEC92BF4F}" destId="{BC90C8F7-C5E5-445D-8437-9F8172EAFA4E}" srcOrd="0" destOrd="0" presId="urn:microsoft.com/office/officeart/2008/layout/LinedList"/>
    <dgm:cxn modelId="{6AFD0222-CC64-4153-8C9F-F5C8E1757558}" srcId="{E8F0ADBE-5138-4087-A2C2-A1E43F93E959}" destId="{4D03A9E8-4711-46ED-B9E0-FF0C400C996E}" srcOrd="2" destOrd="0" parTransId="{4ACA7A58-ADFB-4377-B259-85E037D50C18}" sibTransId="{B25FA58D-5EEE-4645-82C0-C0CDCAC0B121}"/>
    <dgm:cxn modelId="{C87CEBF9-2B0D-9842-9AB3-CF5C91FCFF4B}" type="presParOf" srcId="{83069548-CE1C-436C-A274-5A5A615EB715}" destId="{2119E232-D0A3-4E7B-A8BE-A5BB5E28E403}" srcOrd="0" destOrd="0" presId="urn:microsoft.com/office/officeart/2008/layout/LinedList"/>
    <dgm:cxn modelId="{E1660288-6D01-A544-B5C1-DB113203CDD6}" type="presParOf" srcId="{83069548-CE1C-436C-A274-5A5A615EB715}" destId="{13AB4ECA-DEE8-4FA8-A9B7-9281EA9FBFB4}" srcOrd="1" destOrd="0" presId="urn:microsoft.com/office/officeart/2008/layout/LinedList"/>
    <dgm:cxn modelId="{35E65597-8289-314A-884F-9211DBD210D6}" type="presParOf" srcId="{13AB4ECA-DEE8-4FA8-A9B7-9281EA9FBFB4}" destId="{018ECB64-6CFC-471A-9D4A-B0AAF444C08F}" srcOrd="0" destOrd="0" presId="urn:microsoft.com/office/officeart/2008/layout/LinedList"/>
    <dgm:cxn modelId="{E77922A9-B547-754B-9131-BAB3220EFB56}" type="presParOf" srcId="{13AB4ECA-DEE8-4FA8-A9B7-9281EA9FBFB4}" destId="{29D18962-8A47-4E2A-8041-E952A3FD8C95}" srcOrd="1" destOrd="0" presId="urn:microsoft.com/office/officeart/2008/layout/LinedList"/>
    <dgm:cxn modelId="{9758D26F-0422-0F46-9770-DAC2A898FDBE}" type="presParOf" srcId="{29D18962-8A47-4E2A-8041-E952A3FD8C95}" destId="{AE364E00-BB59-4813-8E71-E6DB78714D80}" srcOrd="0" destOrd="0" presId="urn:microsoft.com/office/officeart/2008/layout/LinedList"/>
    <dgm:cxn modelId="{B834CA43-12E5-744A-9B1A-2380E97F53FC}" type="presParOf" srcId="{29D18962-8A47-4E2A-8041-E952A3FD8C95}" destId="{8456BE62-68F5-4369-A9B7-CAD858D2DAED}" srcOrd="1" destOrd="0" presId="urn:microsoft.com/office/officeart/2008/layout/LinedList"/>
    <dgm:cxn modelId="{D525B199-6C69-E643-9D5F-334A3248051E}" type="presParOf" srcId="{8456BE62-68F5-4369-A9B7-CAD858D2DAED}" destId="{3E35BE44-4355-4D47-9F48-4C33FA2D7D16}" srcOrd="0" destOrd="0" presId="urn:microsoft.com/office/officeart/2008/layout/LinedList"/>
    <dgm:cxn modelId="{825B7BFA-4CD7-9848-88FB-5C87F3C5BC88}" type="presParOf" srcId="{8456BE62-68F5-4369-A9B7-CAD858D2DAED}" destId="{995D1697-E870-4C59-9D26-28522D1129CB}" srcOrd="1" destOrd="0" presId="urn:microsoft.com/office/officeart/2008/layout/LinedList"/>
    <dgm:cxn modelId="{F3411A5F-92ED-9F47-90B6-BFCEFB04BA18}" type="presParOf" srcId="{8456BE62-68F5-4369-A9B7-CAD858D2DAED}" destId="{E79D1193-3B6B-4D2B-8FD4-AE22E976171F}" srcOrd="2" destOrd="0" presId="urn:microsoft.com/office/officeart/2008/layout/LinedList"/>
    <dgm:cxn modelId="{C0C98929-6EE5-0348-951E-B41146A4A232}" type="presParOf" srcId="{29D18962-8A47-4E2A-8041-E952A3FD8C95}" destId="{30C8AEF3-6E33-48B9-8111-8143F06711C8}" srcOrd="2" destOrd="0" presId="urn:microsoft.com/office/officeart/2008/layout/LinedList"/>
    <dgm:cxn modelId="{790B7CC2-D721-CC40-936D-0F63658D05AB}" type="presParOf" srcId="{29D18962-8A47-4E2A-8041-E952A3FD8C95}" destId="{DCD78EA5-E88E-447D-8131-F9ECFB64E50C}" srcOrd="3" destOrd="0" presId="urn:microsoft.com/office/officeart/2008/layout/LinedList"/>
    <dgm:cxn modelId="{7BDC5180-CB51-C54C-A6B7-0D6E9F93B052}" type="presParOf" srcId="{29D18962-8A47-4E2A-8041-E952A3FD8C95}" destId="{FC5AD93D-97CA-49E4-9B1B-A2B586B39AB2}" srcOrd="4" destOrd="0" presId="urn:microsoft.com/office/officeart/2008/layout/LinedList"/>
    <dgm:cxn modelId="{AAAF21A9-B9FD-EB42-B1A8-F5544E93FEC2}" type="presParOf" srcId="{FC5AD93D-97CA-49E4-9B1B-A2B586B39AB2}" destId="{6403F818-2BA7-4667-AE6C-FA47DB207D4F}" srcOrd="0" destOrd="0" presId="urn:microsoft.com/office/officeart/2008/layout/LinedList"/>
    <dgm:cxn modelId="{B99D6F93-B5D1-CD41-A3F0-8B94BFD06E43}" type="presParOf" srcId="{FC5AD93D-97CA-49E4-9B1B-A2B586B39AB2}" destId="{EDA31253-DD87-4ACF-B86E-CBDA79958E87}" srcOrd="1" destOrd="0" presId="urn:microsoft.com/office/officeart/2008/layout/LinedList"/>
    <dgm:cxn modelId="{5B749389-C83F-AD40-8376-FF5C5D468E1F}" type="presParOf" srcId="{FC5AD93D-97CA-49E4-9B1B-A2B586B39AB2}" destId="{42251A1B-7D1F-4DFA-B23F-AAC7118FFE85}" srcOrd="2" destOrd="0" presId="urn:microsoft.com/office/officeart/2008/layout/LinedList"/>
    <dgm:cxn modelId="{F532DCC1-3109-F34F-AF23-729088168BBA}" type="presParOf" srcId="{29D18962-8A47-4E2A-8041-E952A3FD8C95}" destId="{D020A2D8-40BB-435A-BFC1-4E2D30558705}" srcOrd="5" destOrd="0" presId="urn:microsoft.com/office/officeart/2008/layout/LinedList"/>
    <dgm:cxn modelId="{3597F0EE-0A5E-B04D-AB1A-0974D71E9027}" type="presParOf" srcId="{29D18962-8A47-4E2A-8041-E952A3FD8C95}" destId="{51A7B17A-DB9B-413E-8587-0B05A5C0980C}" srcOrd="6" destOrd="0" presId="urn:microsoft.com/office/officeart/2008/layout/LinedList"/>
    <dgm:cxn modelId="{D06E1412-EBFA-8F4B-A1FF-4A331FD2F5A8}" type="presParOf" srcId="{83069548-CE1C-436C-A274-5A5A615EB715}" destId="{B2BAFF02-2789-4426-93BD-8873F3E5BE26}" srcOrd="2" destOrd="0" presId="urn:microsoft.com/office/officeart/2008/layout/LinedList"/>
    <dgm:cxn modelId="{0106FB64-53EE-A54D-8300-CDFBB430C3FE}" type="presParOf" srcId="{83069548-CE1C-436C-A274-5A5A615EB715}" destId="{8E642761-AD55-4B75-8ABB-B9C3C445306C}" srcOrd="3" destOrd="0" presId="urn:microsoft.com/office/officeart/2008/layout/LinedList"/>
    <dgm:cxn modelId="{01A6FF9E-ED88-FD48-8AE7-48C9A927113D}" type="presParOf" srcId="{8E642761-AD55-4B75-8ABB-B9C3C445306C}" destId="{458B7175-8303-41E2-A48F-822DAD8FBA4B}" srcOrd="0" destOrd="0" presId="urn:microsoft.com/office/officeart/2008/layout/LinedList"/>
    <dgm:cxn modelId="{0F484D1B-D347-EB44-86FE-5CF444A53EDD}" type="presParOf" srcId="{8E642761-AD55-4B75-8ABB-B9C3C445306C}" destId="{47BC0614-D60C-4C54-845A-34ED50F3D8C6}" srcOrd="1" destOrd="0" presId="urn:microsoft.com/office/officeart/2008/layout/LinedList"/>
    <dgm:cxn modelId="{10424030-10FD-D64C-AC49-27A381C1D2A2}" type="presParOf" srcId="{47BC0614-D60C-4C54-845A-34ED50F3D8C6}" destId="{13421A03-B0EE-44FE-8FEA-C3ED1DF31756}" srcOrd="0" destOrd="0" presId="urn:microsoft.com/office/officeart/2008/layout/LinedList"/>
    <dgm:cxn modelId="{74B01F7E-14D9-394E-9DC5-3F6A7C3DE319}" type="presParOf" srcId="{47BC0614-D60C-4C54-845A-34ED50F3D8C6}" destId="{2F6497F4-4782-4057-A6F1-36229FB80E7B}" srcOrd="1" destOrd="0" presId="urn:microsoft.com/office/officeart/2008/layout/LinedList"/>
    <dgm:cxn modelId="{F2B424B6-9974-384E-AA4A-CBB1C418ABCF}" type="presParOf" srcId="{2F6497F4-4782-4057-A6F1-36229FB80E7B}" destId="{8DE1CE5D-3B61-4878-8FF3-BC6BB959AF71}" srcOrd="0" destOrd="0" presId="urn:microsoft.com/office/officeart/2008/layout/LinedList"/>
    <dgm:cxn modelId="{6DB9CA4A-B6FB-DE4E-80B0-4C723295685B}" type="presParOf" srcId="{2F6497F4-4782-4057-A6F1-36229FB80E7B}" destId="{BC90C8F7-C5E5-445D-8437-9F8172EAFA4E}" srcOrd="1" destOrd="0" presId="urn:microsoft.com/office/officeart/2008/layout/LinedList"/>
    <dgm:cxn modelId="{049DC19F-7C9D-E440-8D80-5DA916D39A6A}" type="presParOf" srcId="{2F6497F4-4782-4057-A6F1-36229FB80E7B}" destId="{236F3C10-DF44-4974-9428-25E3C3437F62}" srcOrd="2" destOrd="0" presId="urn:microsoft.com/office/officeart/2008/layout/LinedList"/>
    <dgm:cxn modelId="{8BF398B5-B626-D74F-82D7-71A88574DEE1}" type="presParOf" srcId="{47BC0614-D60C-4C54-845A-34ED50F3D8C6}" destId="{95E50F6E-2719-4297-8F6A-FA6DEC06AE3A}" srcOrd="2" destOrd="0" presId="urn:microsoft.com/office/officeart/2008/layout/LinedList"/>
    <dgm:cxn modelId="{C41CC1F9-A6FE-5C43-B4F9-875CAA3C3965}" type="presParOf" srcId="{47BC0614-D60C-4C54-845A-34ED50F3D8C6}" destId="{5DB21085-78BB-47DB-916D-9487158C9EA3}" srcOrd="3" destOrd="0" presId="urn:microsoft.com/office/officeart/2008/layout/LinedList"/>
    <dgm:cxn modelId="{E8531437-74A8-AE44-8CC8-D05AD6B54A05}" type="presParOf" srcId="{47BC0614-D60C-4C54-845A-34ED50F3D8C6}" destId="{CC550E70-0583-44D8-B288-F8E42CF573C7}" srcOrd="4" destOrd="0" presId="urn:microsoft.com/office/officeart/2008/layout/LinedList"/>
    <dgm:cxn modelId="{7A0C2294-F404-354B-B679-92A40C3792D8}" type="presParOf" srcId="{CC550E70-0583-44D8-B288-F8E42CF573C7}" destId="{6F1C7C7B-AD98-4ECD-94DB-1F735FF4BC9E}" srcOrd="0" destOrd="0" presId="urn:microsoft.com/office/officeart/2008/layout/LinedList"/>
    <dgm:cxn modelId="{A2D05F9D-3206-C246-80D5-5C5173D7100A}" type="presParOf" srcId="{CC550E70-0583-44D8-B288-F8E42CF573C7}" destId="{99E7CD73-68D1-4E5D-9D69-E34E66814C8F}" srcOrd="1" destOrd="0" presId="urn:microsoft.com/office/officeart/2008/layout/LinedList"/>
    <dgm:cxn modelId="{51C05E7E-5CB7-1445-BFDB-5B7F9F7CCECA}" type="presParOf" srcId="{CC550E70-0583-44D8-B288-F8E42CF573C7}" destId="{51CB9F50-7149-43A8-B86E-46AF8F5BFD3C}" srcOrd="2" destOrd="0" presId="urn:microsoft.com/office/officeart/2008/layout/LinedList"/>
    <dgm:cxn modelId="{B3C2B1A5-39EA-FB4A-A201-BCA8C747B605}" type="presParOf" srcId="{47BC0614-D60C-4C54-845A-34ED50F3D8C6}" destId="{8F7D5B20-F8B3-416E-8053-6FBE92F3DE59}" srcOrd="5" destOrd="0" presId="urn:microsoft.com/office/officeart/2008/layout/LinedList"/>
    <dgm:cxn modelId="{CFC7FEF3-BD95-D84D-9CF9-E0A6488CC580}" type="presParOf" srcId="{47BC0614-D60C-4C54-845A-34ED50F3D8C6}" destId="{0B037F88-D164-4564-8176-494DDE6417DD}" srcOrd="6" destOrd="0" presId="urn:microsoft.com/office/officeart/2008/layout/LinedList"/>
    <dgm:cxn modelId="{83FF291D-E2B0-7045-8DC5-844A7751EF28}" type="presParOf" srcId="{47BC0614-D60C-4C54-845A-34ED50F3D8C6}" destId="{8E431FD2-3D7E-4232-8A76-313DF78DD86F}" srcOrd="7" destOrd="0" presId="urn:microsoft.com/office/officeart/2008/layout/LinedList"/>
    <dgm:cxn modelId="{01C30775-88B4-7447-A2B3-D0CAD558619E}" type="presParOf" srcId="{8E431FD2-3D7E-4232-8A76-313DF78DD86F}" destId="{D40C463F-810C-4B9F-9230-CB7155C2FCBB}" srcOrd="0" destOrd="0" presId="urn:microsoft.com/office/officeart/2008/layout/LinedList"/>
    <dgm:cxn modelId="{6C6F3632-282C-AE45-A7B2-2AFAEA2D00B6}" type="presParOf" srcId="{8E431FD2-3D7E-4232-8A76-313DF78DD86F}" destId="{1B47FDA5-135B-4214-804D-86F900EEDA3B}" srcOrd="1" destOrd="0" presId="urn:microsoft.com/office/officeart/2008/layout/LinedList"/>
    <dgm:cxn modelId="{78067A09-D0F9-6D43-AA00-C558E2394CFD}" type="presParOf" srcId="{8E431FD2-3D7E-4232-8A76-313DF78DD86F}" destId="{F36A73C2-1D0C-496B-A45A-2F61B602E195}" srcOrd="2" destOrd="0" presId="urn:microsoft.com/office/officeart/2008/layout/LinedList"/>
    <dgm:cxn modelId="{28973BA0-37EE-4943-8815-598DB7F7C4AF}" type="presParOf" srcId="{47BC0614-D60C-4C54-845A-34ED50F3D8C6}" destId="{9DEFCDD9-711A-4820-9202-89E2EEA44DD6}" srcOrd="8" destOrd="0" presId="urn:microsoft.com/office/officeart/2008/layout/LinedList"/>
    <dgm:cxn modelId="{00C2C6E2-2267-DA47-9A3B-6FFFAD9C3389}" type="presParOf" srcId="{47BC0614-D60C-4C54-845A-34ED50F3D8C6}" destId="{B55B3AE4-4385-4443-AF91-283553879EC0}" srcOrd="9"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1538B10-9238-4F9A-B135-B46560EEC702}" type="doc">
      <dgm:prSet loTypeId="urn:microsoft.com/office/officeart/2008/layout/LinedList" loCatId="list" qsTypeId="urn:microsoft.com/office/officeart/2005/8/quickstyle/simple3" qsCatId="simple" csTypeId="urn:microsoft.com/office/officeart/2005/8/colors/colorful5" csCatId="colorful" phldr="1"/>
      <dgm:spPr/>
      <dgm:t>
        <a:bodyPr/>
        <a:lstStyle/>
        <a:p>
          <a:endParaRPr lang="en-GB"/>
        </a:p>
      </dgm:t>
    </dgm:pt>
    <dgm:pt modelId="{1911F921-5533-4892-ADD3-27EBBCD09E89}">
      <dgm:prSet phldrT="[Text]"/>
      <dgm:spPr/>
      <dgm:t>
        <a:bodyPr/>
        <a:lstStyle/>
        <a:p>
          <a:r>
            <a:rPr lang="en-GB" b="1" dirty="0" smtClean="0"/>
            <a:t>Concept</a:t>
          </a:r>
          <a:endParaRPr lang="en-GB" b="1" dirty="0"/>
        </a:p>
      </dgm:t>
    </dgm:pt>
    <dgm:pt modelId="{C2EFDF5B-80EE-4870-8322-710505AD1A84}" type="parTrans" cxnId="{CD92E508-3EF9-426D-8FDA-62BF5CED87D0}">
      <dgm:prSet/>
      <dgm:spPr/>
      <dgm:t>
        <a:bodyPr/>
        <a:lstStyle/>
        <a:p>
          <a:endParaRPr lang="en-GB"/>
        </a:p>
      </dgm:t>
    </dgm:pt>
    <dgm:pt modelId="{AFF3AC55-A761-4463-B86A-C21D5865768B}" type="sibTrans" cxnId="{CD92E508-3EF9-426D-8FDA-62BF5CED87D0}">
      <dgm:prSet/>
      <dgm:spPr/>
      <dgm:t>
        <a:bodyPr/>
        <a:lstStyle/>
        <a:p>
          <a:endParaRPr lang="en-GB"/>
        </a:p>
      </dgm:t>
    </dgm:pt>
    <dgm:pt modelId="{44F219E8-0604-46F2-860E-6C5F9B99D993}">
      <dgm:prSet phldrT="[Text]" custT="1"/>
      <dgm:spPr/>
      <dgm:t>
        <a:bodyPr/>
        <a:lstStyle/>
        <a:p>
          <a:r>
            <a:rPr lang="en-GB" sz="2800" dirty="0" smtClean="0">
              <a:solidFill>
                <a:schemeClr val="tx1"/>
              </a:solidFill>
              <a:effectLst/>
              <a:latin typeface="+mn-lt"/>
              <a:ea typeface="+mn-ea"/>
              <a:cs typeface="+mn-cs"/>
            </a:rPr>
            <a:t>Constantly communicate the strategy and vision with employees</a:t>
          </a:r>
          <a:endParaRPr lang="en-GB" sz="2800" dirty="0" smtClean="0"/>
        </a:p>
      </dgm:t>
    </dgm:pt>
    <dgm:pt modelId="{77CB72D3-4ADE-468A-8AF3-17BEF02E5195}" type="parTrans" cxnId="{33E1B250-8779-48EA-9D36-D621CB73E925}">
      <dgm:prSet/>
      <dgm:spPr/>
      <dgm:t>
        <a:bodyPr/>
        <a:lstStyle/>
        <a:p>
          <a:endParaRPr lang="en-GB"/>
        </a:p>
      </dgm:t>
    </dgm:pt>
    <dgm:pt modelId="{00318AD8-84E5-4213-B78C-685C9C9AFE96}" type="sibTrans" cxnId="{33E1B250-8779-48EA-9D36-D621CB73E925}">
      <dgm:prSet/>
      <dgm:spPr/>
      <dgm:t>
        <a:bodyPr/>
        <a:lstStyle/>
        <a:p>
          <a:endParaRPr lang="en-GB"/>
        </a:p>
      </dgm:t>
    </dgm:pt>
    <dgm:pt modelId="{E8F0ADBE-5138-4087-A2C2-A1E43F93E959}">
      <dgm:prSet phldrT="[Text]"/>
      <dgm:spPr/>
      <dgm:t>
        <a:bodyPr/>
        <a:lstStyle/>
        <a:p>
          <a:r>
            <a:rPr lang="en-GB" b="1" dirty="0" smtClean="0"/>
            <a:t>Guidelines</a:t>
          </a:r>
          <a:endParaRPr lang="en-GB" b="1" dirty="0"/>
        </a:p>
      </dgm:t>
    </dgm:pt>
    <dgm:pt modelId="{C42A7136-61B9-4B7B-A7C1-E51045F904B5}" type="sibTrans" cxnId="{4B4EE99B-A24D-4A5B-91EF-C5E1EAA3A2E7}">
      <dgm:prSet/>
      <dgm:spPr/>
      <dgm:t>
        <a:bodyPr/>
        <a:lstStyle/>
        <a:p>
          <a:endParaRPr lang="en-GB"/>
        </a:p>
      </dgm:t>
    </dgm:pt>
    <dgm:pt modelId="{25A0B983-0020-44EA-8A51-3E2F33C5410D}" type="parTrans" cxnId="{4B4EE99B-A24D-4A5B-91EF-C5E1EAA3A2E7}">
      <dgm:prSet/>
      <dgm:spPr/>
      <dgm:t>
        <a:bodyPr/>
        <a:lstStyle/>
        <a:p>
          <a:endParaRPr lang="en-GB"/>
        </a:p>
      </dgm:t>
    </dgm:pt>
    <dgm:pt modelId="{D3BDA5CF-0737-4BD4-810F-11EEEC92BF4F}">
      <dgm:prSet phldrT="[Text]" custT="1"/>
      <dgm:spPr/>
      <dgm:t>
        <a:bodyPr/>
        <a:lstStyle/>
        <a:p>
          <a:r>
            <a:rPr lang="en-GB" sz="2800" dirty="0" smtClean="0"/>
            <a:t>Analyse how often you communicate the change </a:t>
          </a:r>
        </a:p>
      </dgm:t>
    </dgm:pt>
    <dgm:pt modelId="{6935A1A6-C4D5-4706-9101-C07D8963279D}" type="parTrans" cxnId="{9E7AE16B-9394-4A60-BDCA-66358ACC736F}">
      <dgm:prSet/>
      <dgm:spPr/>
      <dgm:t>
        <a:bodyPr/>
        <a:lstStyle/>
        <a:p>
          <a:endParaRPr lang="en-GB"/>
        </a:p>
      </dgm:t>
    </dgm:pt>
    <dgm:pt modelId="{8D0AA23B-DE7C-4401-83F2-1F99B7E3EFBC}" type="sibTrans" cxnId="{9E7AE16B-9394-4A60-BDCA-66358ACC736F}">
      <dgm:prSet/>
      <dgm:spPr/>
      <dgm:t>
        <a:bodyPr/>
        <a:lstStyle/>
        <a:p>
          <a:endParaRPr lang="en-GB"/>
        </a:p>
      </dgm:t>
    </dgm:pt>
    <dgm:pt modelId="{EF93D0C7-44D5-4CC5-9F6A-386871FA4083}">
      <dgm:prSet custT="1"/>
      <dgm:spPr/>
      <dgm:t>
        <a:bodyPr/>
        <a:lstStyle/>
        <a:p>
          <a:r>
            <a:rPr lang="en-GB" sz="2800" dirty="0" smtClean="0">
              <a:solidFill>
                <a:schemeClr val="tx1"/>
              </a:solidFill>
              <a:effectLst/>
              <a:latin typeface="+mn-lt"/>
              <a:ea typeface="+mn-ea"/>
              <a:cs typeface="+mn-cs"/>
            </a:rPr>
            <a:t>Guiding team as the role model for the new change </a:t>
          </a:r>
        </a:p>
      </dgm:t>
    </dgm:pt>
    <dgm:pt modelId="{E462B1BD-C986-4AA6-8525-DFC38EF76044}" type="parTrans" cxnId="{DDAFC7FF-CE1F-4EEA-9826-7A71C5B15BA8}">
      <dgm:prSet/>
      <dgm:spPr/>
      <dgm:t>
        <a:bodyPr/>
        <a:lstStyle/>
        <a:p>
          <a:endParaRPr lang="en-GB"/>
        </a:p>
      </dgm:t>
    </dgm:pt>
    <dgm:pt modelId="{A8D7A7F3-406A-42D9-BBC1-EE4B0FB92686}" type="sibTrans" cxnId="{DDAFC7FF-CE1F-4EEA-9826-7A71C5B15BA8}">
      <dgm:prSet/>
      <dgm:spPr/>
      <dgm:t>
        <a:bodyPr/>
        <a:lstStyle/>
        <a:p>
          <a:endParaRPr lang="en-GB"/>
        </a:p>
      </dgm:t>
    </dgm:pt>
    <dgm:pt modelId="{998F6396-91C4-4012-8AEB-41AC4BFA4CA3}">
      <dgm:prSet phldrT="[Text]" custT="1"/>
      <dgm:spPr/>
      <dgm:t>
        <a:bodyPr/>
        <a:lstStyle/>
        <a:p>
          <a:r>
            <a:rPr lang="en-GB" sz="2800" dirty="0" smtClean="0"/>
            <a:t>Be careful not to oversaturate </a:t>
          </a:r>
        </a:p>
      </dgm:t>
    </dgm:pt>
    <dgm:pt modelId="{4A7A93BD-1AD7-4072-B121-D3CA48638466}" type="parTrans" cxnId="{625C954D-B40F-4C95-AE5E-A9F14619F83B}">
      <dgm:prSet/>
      <dgm:spPr/>
      <dgm:t>
        <a:bodyPr/>
        <a:lstStyle/>
        <a:p>
          <a:endParaRPr lang="en-GB"/>
        </a:p>
      </dgm:t>
    </dgm:pt>
    <dgm:pt modelId="{76975DA0-A07E-4010-84FE-B8B9029D46F2}" type="sibTrans" cxnId="{625C954D-B40F-4C95-AE5E-A9F14619F83B}">
      <dgm:prSet/>
      <dgm:spPr/>
      <dgm:t>
        <a:bodyPr/>
        <a:lstStyle/>
        <a:p>
          <a:endParaRPr lang="en-GB"/>
        </a:p>
      </dgm:t>
    </dgm:pt>
    <dgm:pt modelId="{25F0E35B-A219-4BE8-8B4A-1C8B04F3B976}">
      <dgm:prSet phldrT="[Text]" custT="1"/>
      <dgm:spPr/>
      <dgm:t>
        <a:bodyPr/>
        <a:lstStyle/>
        <a:p>
          <a:r>
            <a:rPr lang="en-GB" sz="2800" dirty="0" smtClean="0"/>
            <a:t>Aim for focused targeting </a:t>
          </a:r>
        </a:p>
      </dgm:t>
    </dgm:pt>
    <dgm:pt modelId="{9D0F87D3-83CB-42ED-ADE0-5CB1F760CA44}" type="parTrans" cxnId="{95EEA947-8A3F-49AF-B3AA-4EEF60A0316E}">
      <dgm:prSet/>
      <dgm:spPr/>
      <dgm:t>
        <a:bodyPr/>
        <a:lstStyle/>
        <a:p>
          <a:endParaRPr lang="en-GB"/>
        </a:p>
      </dgm:t>
    </dgm:pt>
    <dgm:pt modelId="{AC043947-4DDF-4758-A8E1-07E1D776D589}" type="sibTrans" cxnId="{95EEA947-8A3F-49AF-B3AA-4EEF60A0316E}">
      <dgm:prSet/>
      <dgm:spPr/>
      <dgm:t>
        <a:bodyPr/>
        <a:lstStyle/>
        <a:p>
          <a:endParaRPr lang="en-GB"/>
        </a:p>
      </dgm:t>
    </dgm:pt>
    <dgm:pt modelId="{83069548-CE1C-436C-A274-5A5A615EB715}" type="pres">
      <dgm:prSet presAssocID="{61538B10-9238-4F9A-B135-B46560EEC702}" presName="vert0" presStyleCnt="0">
        <dgm:presLayoutVars>
          <dgm:dir/>
          <dgm:animOne val="branch"/>
          <dgm:animLvl val="lvl"/>
        </dgm:presLayoutVars>
      </dgm:prSet>
      <dgm:spPr/>
      <dgm:t>
        <a:bodyPr/>
        <a:lstStyle/>
        <a:p>
          <a:endParaRPr lang="en-GB"/>
        </a:p>
      </dgm:t>
    </dgm:pt>
    <dgm:pt modelId="{2119E232-D0A3-4E7B-A8BE-A5BB5E28E403}" type="pres">
      <dgm:prSet presAssocID="{1911F921-5533-4892-ADD3-27EBBCD09E89}" presName="thickLine" presStyleLbl="alignNode1" presStyleIdx="0" presStyleCnt="2"/>
      <dgm:spPr/>
    </dgm:pt>
    <dgm:pt modelId="{13AB4ECA-DEE8-4FA8-A9B7-9281EA9FBFB4}" type="pres">
      <dgm:prSet presAssocID="{1911F921-5533-4892-ADD3-27EBBCD09E89}" presName="horz1" presStyleCnt="0"/>
      <dgm:spPr/>
    </dgm:pt>
    <dgm:pt modelId="{018ECB64-6CFC-471A-9D4A-B0AAF444C08F}" type="pres">
      <dgm:prSet presAssocID="{1911F921-5533-4892-ADD3-27EBBCD09E89}" presName="tx1" presStyleLbl="revTx" presStyleIdx="0" presStyleCnt="7"/>
      <dgm:spPr/>
      <dgm:t>
        <a:bodyPr/>
        <a:lstStyle/>
        <a:p>
          <a:endParaRPr lang="en-GB"/>
        </a:p>
      </dgm:t>
    </dgm:pt>
    <dgm:pt modelId="{29D18962-8A47-4E2A-8041-E952A3FD8C95}" type="pres">
      <dgm:prSet presAssocID="{1911F921-5533-4892-ADD3-27EBBCD09E89}" presName="vert1" presStyleCnt="0"/>
      <dgm:spPr/>
    </dgm:pt>
    <dgm:pt modelId="{AE364E00-BB59-4813-8E71-E6DB78714D80}" type="pres">
      <dgm:prSet presAssocID="{44F219E8-0604-46F2-860E-6C5F9B99D993}" presName="vertSpace2a" presStyleCnt="0"/>
      <dgm:spPr/>
    </dgm:pt>
    <dgm:pt modelId="{8456BE62-68F5-4369-A9B7-CAD858D2DAED}" type="pres">
      <dgm:prSet presAssocID="{44F219E8-0604-46F2-860E-6C5F9B99D993}" presName="horz2" presStyleCnt="0"/>
      <dgm:spPr/>
    </dgm:pt>
    <dgm:pt modelId="{3E35BE44-4355-4D47-9F48-4C33FA2D7D16}" type="pres">
      <dgm:prSet presAssocID="{44F219E8-0604-46F2-860E-6C5F9B99D993}" presName="horzSpace2" presStyleCnt="0"/>
      <dgm:spPr/>
    </dgm:pt>
    <dgm:pt modelId="{995D1697-E870-4C59-9D26-28522D1129CB}" type="pres">
      <dgm:prSet presAssocID="{44F219E8-0604-46F2-860E-6C5F9B99D993}" presName="tx2" presStyleLbl="revTx" presStyleIdx="1" presStyleCnt="7"/>
      <dgm:spPr/>
      <dgm:t>
        <a:bodyPr/>
        <a:lstStyle/>
        <a:p>
          <a:endParaRPr lang="en-GB"/>
        </a:p>
      </dgm:t>
    </dgm:pt>
    <dgm:pt modelId="{E79D1193-3B6B-4D2B-8FD4-AE22E976171F}" type="pres">
      <dgm:prSet presAssocID="{44F219E8-0604-46F2-860E-6C5F9B99D993}" presName="vert2" presStyleCnt="0"/>
      <dgm:spPr/>
    </dgm:pt>
    <dgm:pt modelId="{30C8AEF3-6E33-48B9-8111-8143F06711C8}" type="pres">
      <dgm:prSet presAssocID="{44F219E8-0604-46F2-860E-6C5F9B99D993}" presName="thinLine2b" presStyleLbl="callout" presStyleIdx="0" presStyleCnt="5"/>
      <dgm:spPr/>
    </dgm:pt>
    <dgm:pt modelId="{DCD78EA5-E88E-447D-8131-F9ECFB64E50C}" type="pres">
      <dgm:prSet presAssocID="{44F219E8-0604-46F2-860E-6C5F9B99D993}" presName="vertSpace2b" presStyleCnt="0"/>
      <dgm:spPr/>
    </dgm:pt>
    <dgm:pt modelId="{7F8DB070-490A-4518-A889-6FEF288069E9}" type="pres">
      <dgm:prSet presAssocID="{EF93D0C7-44D5-4CC5-9F6A-386871FA4083}" presName="horz2" presStyleCnt="0"/>
      <dgm:spPr/>
    </dgm:pt>
    <dgm:pt modelId="{2B21DBDA-3859-4DA7-9FBB-7F0EC0FC94B0}" type="pres">
      <dgm:prSet presAssocID="{EF93D0C7-44D5-4CC5-9F6A-386871FA4083}" presName="horzSpace2" presStyleCnt="0"/>
      <dgm:spPr/>
    </dgm:pt>
    <dgm:pt modelId="{4565988D-E474-47A9-990D-91400FB227CB}" type="pres">
      <dgm:prSet presAssocID="{EF93D0C7-44D5-4CC5-9F6A-386871FA4083}" presName="tx2" presStyleLbl="revTx" presStyleIdx="2" presStyleCnt="7"/>
      <dgm:spPr/>
      <dgm:t>
        <a:bodyPr/>
        <a:lstStyle/>
        <a:p>
          <a:endParaRPr lang="en-GB"/>
        </a:p>
      </dgm:t>
    </dgm:pt>
    <dgm:pt modelId="{E398E6FA-92DD-487F-AADE-4DDBF856F1AF}" type="pres">
      <dgm:prSet presAssocID="{EF93D0C7-44D5-4CC5-9F6A-386871FA4083}" presName="vert2" presStyleCnt="0"/>
      <dgm:spPr/>
    </dgm:pt>
    <dgm:pt modelId="{268F65A0-9728-43AC-89C1-274AF2458454}" type="pres">
      <dgm:prSet presAssocID="{EF93D0C7-44D5-4CC5-9F6A-386871FA4083}" presName="thinLine2b" presStyleLbl="callout" presStyleIdx="1" presStyleCnt="5"/>
      <dgm:spPr/>
    </dgm:pt>
    <dgm:pt modelId="{62E3858D-6730-4B71-835D-AD32DE1355B2}" type="pres">
      <dgm:prSet presAssocID="{EF93D0C7-44D5-4CC5-9F6A-386871FA4083}" presName="vertSpace2b" presStyleCnt="0"/>
      <dgm:spPr/>
    </dgm:pt>
    <dgm:pt modelId="{B2BAFF02-2789-4426-93BD-8873F3E5BE26}" type="pres">
      <dgm:prSet presAssocID="{E8F0ADBE-5138-4087-A2C2-A1E43F93E959}" presName="thickLine" presStyleLbl="alignNode1" presStyleIdx="1" presStyleCnt="2"/>
      <dgm:spPr/>
    </dgm:pt>
    <dgm:pt modelId="{8E642761-AD55-4B75-8ABB-B9C3C445306C}" type="pres">
      <dgm:prSet presAssocID="{E8F0ADBE-5138-4087-A2C2-A1E43F93E959}" presName="horz1" presStyleCnt="0"/>
      <dgm:spPr/>
    </dgm:pt>
    <dgm:pt modelId="{458B7175-8303-41E2-A48F-822DAD8FBA4B}" type="pres">
      <dgm:prSet presAssocID="{E8F0ADBE-5138-4087-A2C2-A1E43F93E959}" presName="tx1" presStyleLbl="revTx" presStyleIdx="3" presStyleCnt="7"/>
      <dgm:spPr/>
      <dgm:t>
        <a:bodyPr/>
        <a:lstStyle/>
        <a:p>
          <a:endParaRPr lang="en-GB"/>
        </a:p>
      </dgm:t>
    </dgm:pt>
    <dgm:pt modelId="{47BC0614-D60C-4C54-845A-34ED50F3D8C6}" type="pres">
      <dgm:prSet presAssocID="{E8F0ADBE-5138-4087-A2C2-A1E43F93E959}" presName="vert1" presStyleCnt="0"/>
      <dgm:spPr/>
    </dgm:pt>
    <dgm:pt modelId="{13421A03-B0EE-44FE-8FEA-C3ED1DF31756}" type="pres">
      <dgm:prSet presAssocID="{D3BDA5CF-0737-4BD4-810F-11EEEC92BF4F}" presName="vertSpace2a" presStyleCnt="0"/>
      <dgm:spPr/>
    </dgm:pt>
    <dgm:pt modelId="{2F6497F4-4782-4057-A6F1-36229FB80E7B}" type="pres">
      <dgm:prSet presAssocID="{D3BDA5CF-0737-4BD4-810F-11EEEC92BF4F}" presName="horz2" presStyleCnt="0"/>
      <dgm:spPr/>
    </dgm:pt>
    <dgm:pt modelId="{8DE1CE5D-3B61-4878-8FF3-BC6BB959AF71}" type="pres">
      <dgm:prSet presAssocID="{D3BDA5CF-0737-4BD4-810F-11EEEC92BF4F}" presName="horzSpace2" presStyleCnt="0"/>
      <dgm:spPr/>
    </dgm:pt>
    <dgm:pt modelId="{BC90C8F7-C5E5-445D-8437-9F8172EAFA4E}" type="pres">
      <dgm:prSet presAssocID="{D3BDA5CF-0737-4BD4-810F-11EEEC92BF4F}" presName="tx2" presStyleLbl="revTx" presStyleIdx="4" presStyleCnt="7" custScaleY="129530"/>
      <dgm:spPr/>
      <dgm:t>
        <a:bodyPr/>
        <a:lstStyle/>
        <a:p>
          <a:endParaRPr lang="en-GB"/>
        </a:p>
      </dgm:t>
    </dgm:pt>
    <dgm:pt modelId="{236F3C10-DF44-4974-9428-25E3C3437F62}" type="pres">
      <dgm:prSet presAssocID="{D3BDA5CF-0737-4BD4-810F-11EEEC92BF4F}" presName="vert2" presStyleCnt="0"/>
      <dgm:spPr/>
    </dgm:pt>
    <dgm:pt modelId="{95E50F6E-2719-4297-8F6A-FA6DEC06AE3A}" type="pres">
      <dgm:prSet presAssocID="{D3BDA5CF-0737-4BD4-810F-11EEEC92BF4F}" presName="thinLine2b" presStyleLbl="callout" presStyleIdx="2" presStyleCnt="5"/>
      <dgm:spPr/>
    </dgm:pt>
    <dgm:pt modelId="{5DB21085-78BB-47DB-916D-9487158C9EA3}" type="pres">
      <dgm:prSet presAssocID="{D3BDA5CF-0737-4BD4-810F-11EEEC92BF4F}" presName="vertSpace2b" presStyleCnt="0"/>
      <dgm:spPr/>
    </dgm:pt>
    <dgm:pt modelId="{3CA103DD-4338-48B6-B2C2-AE24E406A2FB}" type="pres">
      <dgm:prSet presAssocID="{998F6396-91C4-4012-8AEB-41AC4BFA4CA3}" presName="horz2" presStyleCnt="0"/>
      <dgm:spPr/>
    </dgm:pt>
    <dgm:pt modelId="{7F2E3996-92F2-4C5D-9E90-E12D91B4DAE1}" type="pres">
      <dgm:prSet presAssocID="{998F6396-91C4-4012-8AEB-41AC4BFA4CA3}" presName="horzSpace2" presStyleCnt="0"/>
      <dgm:spPr/>
    </dgm:pt>
    <dgm:pt modelId="{9AD7BFF0-8E51-46A3-A150-689666FBCC19}" type="pres">
      <dgm:prSet presAssocID="{998F6396-91C4-4012-8AEB-41AC4BFA4CA3}" presName="tx2" presStyleLbl="revTx" presStyleIdx="5" presStyleCnt="7"/>
      <dgm:spPr/>
      <dgm:t>
        <a:bodyPr/>
        <a:lstStyle/>
        <a:p>
          <a:endParaRPr lang="en-GB"/>
        </a:p>
      </dgm:t>
    </dgm:pt>
    <dgm:pt modelId="{5962761C-6F76-4F0B-AAFD-44F5F11980DD}" type="pres">
      <dgm:prSet presAssocID="{998F6396-91C4-4012-8AEB-41AC4BFA4CA3}" presName="vert2" presStyleCnt="0"/>
      <dgm:spPr/>
    </dgm:pt>
    <dgm:pt modelId="{433C8D8A-0942-4DFD-9C39-F18EE705CD1F}" type="pres">
      <dgm:prSet presAssocID="{998F6396-91C4-4012-8AEB-41AC4BFA4CA3}" presName="thinLine2b" presStyleLbl="callout" presStyleIdx="3" presStyleCnt="5" custLinFactY="12167" custLinFactNeighborX="480" custLinFactNeighborY="100000"/>
      <dgm:spPr/>
    </dgm:pt>
    <dgm:pt modelId="{3896D475-AC87-4A2F-AB08-1ECF231B2064}" type="pres">
      <dgm:prSet presAssocID="{998F6396-91C4-4012-8AEB-41AC4BFA4CA3}" presName="vertSpace2b" presStyleCnt="0"/>
      <dgm:spPr/>
    </dgm:pt>
    <dgm:pt modelId="{F619B9AC-4E92-4F3C-B9A3-CB4D5F8DD643}" type="pres">
      <dgm:prSet presAssocID="{25F0E35B-A219-4BE8-8B4A-1C8B04F3B976}" presName="horz2" presStyleCnt="0"/>
      <dgm:spPr/>
    </dgm:pt>
    <dgm:pt modelId="{004596CE-EE8E-45F7-9E58-785850A9E7B7}" type="pres">
      <dgm:prSet presAssocID="{25F0E35B-A219-4BE8-8B4A-1C8B04F3B976}" presName="horzSpace2" presStyleCnt="0"/>
      <dgm:spPr/>
    </dgm:pt>
    <dgm:pt modelId="{549E0CDF-745D-481B-A7F5-4C0A0B49A6E3}" type="pres">
      <dgm:prSet presAssocID="{25F0E35B-A219-4BE8-8B4A-1C8B04F3B976}" presName="tx2" presStyleLbl="revTx" presStyleIdx="6" presStyleCnt="7"/>
      <dgm:spPr/>
      <dgm:t>
        <a:bodyPr/>
        <a:lstStyle/>
        <a:p>
          <a:endParaRPr lang="en-GB"/>
        </a:p>
      </dgm:t>
    </dgm:pt>
    <dgm:pt modelId="{66085FE1-A798-4A79-B31E-D34BB4EC6177}" type="pres">
      <dgm:prSet presAssocID="{25F0E35B-A219-4BE8-8B4A-1C8B04F3B976}" presName="vert2" presStyleCnt="0"/>
      <dgm:spPr/>
    </dgm:pt>
    <dgm:pt modelId="{FA58BA46-CCD3-4149-932E-0BA9EB955AA5}" type="pres">
      <dgm:prSet presAssocID="{25F0E35B-A219-4BE8-8B4A-1C8B04F3B976}" presName="thinLine2b" presStyleLbl="callout" presStyleIdx="4" presStyleCnt="5"/>
      <dgm:spPr/>
    </dgm:pt>
    <dgm:pt modelId="{7BAFE8DF-F283-4579-8583-1B7C8DFC966D}" type="pres">
      <dgm:prSet presAssocID="{25F0E35B-A219-4BE8-8B4A-1C8B04F3B976}" presName="vertSpace2b" presStyleCnt="0"/>
      <dgm:spPr/>
    </dgm:pt>
  </dgm:ptLst>
  <dgm:cxnLst>
    <dgm:cxn modelId="{5C8E3344-21D6-FE4D-8D4B-E305DBCCE87D}" type="presOf" srcId="{998F6396-91C4-4012-8AEB-41AC4BFA4CA3}" destId="{9AD7BFF0-8E51-46A3-A150-689666FBCC19}" srcOrd="0" destOrd="0" presId="urn:microsoft.com/office/officeart/2008/layout/LinedList"/>
    <dgm:cxn modelId="{9E7AE16B-9394-4A60-BDCA-66358ACC736F}" srcId="{E8F0ADBE-5138-4087-A2C2-A1E43F93E959}" destId="{D3BDA5CF-0737-4BD4-810F-11EEEC92BF4F}" srcOrd="0" destOrd="0" parTransId="{6935A1A6-C4D5-4706-9101-C07D8963279D}" sibTransId="{8D0AA23B-DE7C-4401-83F2-1F99B7E3EFBC}"/>
    <dgm:cxn modelId="{DDAFC7FF-CE1F-4EEA-9826-7A71C5B15BA8}" srcId="{1911F921-5533-4892-ADD3-27EBBCD09E89}" destId="{EF93D0C7-44D5-4CC5-9F6A-386871FA4083}" srcOrd="1" destOrd="0" parTransId="{E462B1BD-C986-4AA6-8525-DFC38EF76044}" sibTransId="{A8D7A7F3-406A-42D9-BBC1-EE4B0FB92686}"/>
    <dgm:cxn modelId="{33E1B250-8779-48EA-9D36-D621CB73E925}" srcId="{1911F921-5533-4892-ADD3-27EBBCD09E89}" destId="{44F219E8-0604-46F2-860E-6C5F9B99D993}" srcOrd="0" destOrd="0" parTransId="{77CB72D3-4ADE-468A-8AF3-17BEF02E5195}" sibTransId="{00318AD8-84E5-4213-B78C-685C9C9AFE96}"/>
    <dgm:cxn modelId="{95EEA947-8A3F-49AF-B3AA-4EEF60A0316E}" srcId="{E8F0ADBE-5138-4087-A2C2-A1E43F93E959}" destId="{25F0E35B-A219-4BE8-8B4A-1C8B04F3B976}" srcOrd="2" destOrd="0" parTransId="{9D0F87D3-83CB-42ED-ADE0-5CB1F760CA44}" sibTransId="{AC043947-4DDF-4758-A8E1-07E1D776D589}"/>
    <dgm:cxn modelId="{11DDB638-C24F-F046-9DD6-FDFDE852A459}" type="presOf" srcId="{1911F921-5533-4892-ADD3-27EBBCD09E89}" destId="{018ECB64-6CFC-471A-9D4A-B0AAF444C08F}" srcOrd="0" destOrd="0" presId="urn:microsoft.com/office/officeart/2008/layout/LinedList"/>
    <dgm:cxn modelId="{625C954D-B40F-4C95-AE5E-A9F14619F83B}" srcId="{E8F0ADBE-5138-4087-A2C2-A1E43F93E959}" destId="{998F6396-91C4-4012-8AEB-41AC4BFA4CA3}" srcOrd="1" destOrd="0" parTransId="{4A7A93BD-1AD7-4072-B121-D3CA48638466}" sibTransId="{76975DA0-A07E-4010-84FE-B8B9029D46F2}"/>
    <dgm:cxn modelId="{491A26FA-C6A6-954C-A84D-E163163D6534}" type="presOf" srcId="{44F219E8-0604-46F2-860E-6C5F9B99D993}" destId="{995D1697-E870-4C59-9D26-28522D1129CB}" srcOrd="0" destOrd="0" presId="urn:microsoft.com/office/officeart/2008/layout/LinedList"/>
    <dgm:cxn modelId="{CD92E508-3EF9-426D-8FDA-62BF5CED87D0}" srcId="{61538B10-9238-4F9A-B135-B46560EEC702}" destId="{1911F921-5533-4892-ADD3-27EBBCD09E89}" srcOrd="0" destOrd="0" parTransId="{C2EFDF5B-80EE-4870-8322-710505AD1A84}" sibTransId="{AFF3AC55-A761-4463-B86A-C21D5865768B}"/>
    <dgm:cxn modelId="{0FFCB42A-128D-A84C-A59F-21A9CD40E823}" type="presOf" srcId="{E8F0ADBE-5138-4087-A2C2-A1E43F93E959}" destId="{458B7175-8303-41E2-A48F-822DAD8FBA4B}" srcOrd="0" destOrd="0" presId="urn:microsoft.com/office/officeart/2008/layout/LinedList"/>
    <dgm:cxn modelId="{FCF734C9-A7D2-FC48-A196-FEF7ADA43565}" type="presOf" srcId="{EF93D0C7-44D5-4CC5-9F6A-386871FA4083}" destId="{4565988D-E474-47A9-990D-91400FB227CB}" srcOrd="0" destOrd="0" presId="urn:microsoft.com/office/officeart/2008/layout/LinedList"/>
    <dgm:cxn modelId="{D53F361B-549F-6143-9CA9-9A4066D29BC9}" type="presOf" srcId="{D3BDA5CF-0737-4BD4-810F-11EEEC92BF4F}" destId="{BC90C8F7-C5E5-445D-8437-9F8172EAFA4E}" srcOrd="0" destOrd="0" presId="urn:microsoft.com/office/officeart/2008/layout/LinedList"/>
    <dgm:cxn modelId="{CB445835-2092-0047-8FF9-11C19C1757EA}" type="presOf" srcId="{25F0E35B-A219-4BE8-8B4A-1C8B04F3B976}" destId="{549E0CDF-745D-481B-A7F5-4C0A0B49A6E3}" srcOrd="0" destOrd="0" presId="urn:microsoft.com/office/officeart/2008/layout/LinedList"/>
    <dgm:cxn modelId="{4B4EE99B-A24D-4A5B-91EF-C5E1EAA3A2E7}" srcId="{61538B10-9238-4F9A-B135-B46560EEC702}" destId="{E8F0ADBE-5138-4087-A2C2-A1E43F93E959}" srcOrd="1" destOrd="0" parTransId="{25A0B983-0020-44EA-8A51-3E2F33C5410D}" sibTransId="{C42A7136-61B9-4B7B-A7C1-E51045F904B5}"/>
    <dgm:cxn modelId="{3708EA00-9D31-EE43-8823-744509ECB0E2}" type="presOf" srcId="{61538B10-9238-4F9A-B135-B46560EEC702}" destId="{83069548-CE1C-436C-A274-5A5A615EB715}" srcOrd="0" destOrd="0" presId="urn:microsoft.com/office/officeart/2008/layout/LinedList"/>
    <dgm:cxn modelId="{8D596D56-ED47-D24E-850B-F21DD91BB963}" type="presParOf" srcId="{83069548-CE1C-436C-A274-5A5A615EB715}" destId="{2119E232-D0A3-4E7B-A8BE-A5BB5E28E403}" srcOrd="0" destOrd="0" presId="urn:microsoft.com/office/officeart/2008/layout/LinedList"/>
    <dgm:cxn modelId="{07B6599C-EFAE-B04C-BBCD-D9B9102085C0}" type="presParOf" srcId="{83069548-CE1C-436C-A274-5A5A615EB715}" destId="{13AB4ECA-DEE8-4FA8-A9B7-9281EA9FBFB4}" srcOrd="1" destOrd="0" presId="urn:microsoft.com/office/officeart/2008/layout/LinedList"/>
    <dgm:cxn modelId="{2317199D-5B5E-A243-82BD-B0AF1BDD3FBB}" type="presParOf" srcId="{13AB4ECA-DEE8-4FA8-A9B7-9281EA9FBFB4}" destId="{018ECB64-6CFC-471A-9D4A-B0AAF444C08F}" srcOrd="0" destOrd="0" presId="urn:microsoft.com/office/officeart/2008/layout/LinedList"/>
    <dgm:cxn modelId="{190CE22E-18E4-1442-9C26-535AA334127C}" type="presParOf" srcId="{13AB4ECA-DEE8-4FA8-A9B7-9281EA9FBFB4}" destId="{29D18962-8A47-4E2A-8041-E952A3FD8C95}" srcOrd="1" destOrd="0" presId="urn:microsoft.com/office/officeart/2008/layout/LinedList"/>
    <dgm:cxn modelId="{F9E77BC6-FFA0-A940-A263-A1B28C06E66A}" type="presParOf" srcId="{29D18962-8A47-4E2A-8041-E952A3FD8C95}" destId="{AE364E00-BB59-4813-8E71-E6DB78714D80}" srcOrd="0" destOrd="0" presId="urn:microsoft.com/office/officeart/2008/layout/LinedList"/>
    <dgm:cxn modelId="{1831DA29-0760-7B4B-870A-A73FC47122D0}" type="presParOf" srcId="{29D18962-8A47-4E2A-8041-E952A3FD8C95}" destId="{8456BE62-68F5-4369-A9B7-CAD858D2DAED}" srcOrd="1" destOrd="0" presId="urn:microsoft.com/office/officeart/2008/layout/LinedList"/>
    <dgm:cxn modelId="{7FE5EAF9-6644-2746-9321-46777FD417A6}" type="presParOf" srcId="{8456BE62-68F5-4369-A9B7-CAD858D2DAED}" destId="{3E35BE44-4355-4D47-9F48-4C33FA2D7D16}" srcOrd="0" destOrd="0" presId="urn:microsoft.com/office/officeart/2008/layout/LinedList"/>
    <dgm:cxn modelId="{91640C73-40BA-A84F-9F28-0930CEBC7C48}" type="presParOf" srcId="{8456BE62-68F5-4369-A9B7-CAD858D2DAED}" destId="{995D1697-E870-4C59-9D26-28522D1129CB}" srcOrd="1" destOrd="0" presId="urn:microsoft.com/office/officeart/2008/layout/LinedList"/>
    <dgm:cxn modelId="{11CD93AA-7FAC-E049-B1BE-E6C36D36CD86}" type="presParOf" srcId="{8456BE62-68F5-4369-A9B7-CAD858D2DAED}" destId="{E79D1193-3B6B-4D2B-8FD4-AE22E976171F}" srcOrd="2" destOrd="0" presId="urn:microsoft.com/office/officeart/2008/layout/LinedList"/>
    <dgm:cxn modelId="{A9D92531-99C3-E245-8692-1335452014E6}" type="presParOf" srcId="{29D18962-8A47-4E2A-8041-E952A3FD8C95}" destId="{30C8AEF3-6E33-48B9-8111-8143F06711C8}" srcOrd="2" destOrd="0" presId="urn:microsoft.com/office/officeart/2008/layout/LinedList"/>
    <dgm:cxn modelId="{95D62412-B833-8240-A63B-8FB75CD68A80}" type="presParOf" srcId="{29D18962-8A47-4E2A-8041-E952A3FD8C95}" destId="{DCD78EA5-E88E-447D-8131-F9ECFB64E50C}" srcOrd="3" destOrd="0" presId="urn:microsoft.com/office/officeart/2008/layout/LinedList"/>
    <dgm:cxn modelId="{7A456632-CD98-204F-B1B1-00B135D0AE33}" type="presParOf" srcId="{29D18962-8A47-4E2A-8041-E952A3FD8C95}" destId="{7F8DB070-490A-4518-A889-6FEF288069E9}" srcOrd="4" destOrd="0" presId="urn:microsoft.com/office/officeart/2008/layout/LinedList"/>
    <dgm:cxn modelId="{A611B873-2948-E042-9301-055552CD7B4B}" type="presParOf" srcId="{7F8DB070-490A-4518-A889-6FEF288069E9}" destId="{2B21DBDA-3859-4DA7-9FBB-7F0EC0FC94B0}" srcOrd="0" destOrd="0" presId="urn:microsoft.com/office/officeart/2008/layout/LinedList"/>
    <dgm:cxn modelId="{BC01C707-2C46-CB43-8F69-EC98102D796B}" type="presParOf" srcId="{7F8DB070-490A-4518-A889-6FEF288069E9}" destId="{4565988D-E474-47A9-990D-91400FB227CB}" srcOrd="1" destOrd="0" presId="urn:microsoft.com/office/officeart/2008/layout/LinedList"/>
    <dgm:cxn modelId="{6B3E664A-D9B1-AB4E-9767-79D0E8BCA5C7}" type="presParOf" srcId="{7F8DB070-490A-4518-A889-6FEF288069E9}" destId="{E398E6FA-92DD-487F-AADE-4DDBF856F1AF}" srcOrd="2" destOrd="0" presId="urn:microsoft.com/office/officeart/2008/layout/LinedList"/>
    <dgm:cxn modelId="{038CB4CF-DCA8-354E-9B4A-150CBFEBB425}" type="presParOf" srcId="{29D18962-8A47-4E2A-8041-E952A3FD8C95}" destId="{268F65A0-9728-43AC-89C1-274AF2458454}" srcOrd="5" destOrd="0" presId="urn:microsoft.com/office/officeart/2008/layout/LinedList"/>
    <dgm:cxn modelId="{4B9079DA-1554-3343-97B4-690B1DC4EA13}" type="presParOf" srcId="{29D18962-8A47-4E2A-8041-E952A3FD8C95}" destId="{62E3858D-6730-4B71-835D-AD32DE1355B2}" srcOrd="6" destOrd="0" presId="urn:microsoft.com/office/officeart/2008/layout/LinedList"/>
    <dgm:cxn modelId="{704C1BC1-CB04-404C-BE7C-86B481D236F1}" type="presParOf" srcId="{83069548-CE1C-436C-A274-5A5A615EB715}" destId="{B2BAFF02-2789-4426-93BD-8873F3E5BE26}" srcOrd="2" destOrd="0" presId="urn:microsoft.com/office/officeart/2008/layout/LinedList"/>
    <dgm:cxn modelId="{89A54D4E-5E88-554B-989B-C2DB848E37BD}" type="presParOf" srcId="{83069548-CE1C-436C-A274-5A5A615EB715}" destId="{8E642761-AD55-4B75-8ABB-B9C3C445306C}" srcOrd="3" destOrd="0" presId="urn:microsoft.com/office/officeart/2008/layout/LinedList"/>
    <dgm:cxn modelId="{740C8630-C84B-A146-A3B3-F31A0F1D253A}" type="presParOf" srcId="{8E642761-AD55-4B75-8ABB-B9C3C445306C}" destId="{458B7175-8303-41E2-A48F-822DAD8FBA4B}" srcOrd="0" destOrd="0" presId="urn:microsoft.com/office/officeart/2008/layout/LinedList"/>
    <dgm:cxn modelId="{72771618-061B-3E4D-B85C-AE6BD6D9C874}" type="presParOf" srcId="{8E642761-AD55-4B75-8ABB-B9C3C445306C}" destId="{47BC0614-D60C-4C54-845A-34ED50F3D8C6}" srcOrd="1" destOrd="0" presId="urn:microsoft.com/office/officeart/2008/layout/LinedList"/>
    <dgm:cxn modelId="{3E80B44D-BE89-734D-9141-23EF85A8F0F4}" type="presParOf" srcId="{47BC0614-D60C-4C54-845A-34ED50F3D8C6}" destId="{13421A03-B0EE-44FE-8FEA-C3ED1DF31756}" srcOrd="0" destOrd="0" presId="urn:microsoft.com/office/officeart/2008/layout/LinedList"/>
    <dgm:cxn modelId="{977388CC-7FCE-A74D-B814-024CB319DCA9}" type="presParOf" srcId="{47BC0614-D60C-4C54-845A-34ED50F3D8C6}" destId="{2F6497F4-4782-4057-A6F1-36229FB80E7B}" srcOrd="1" destOrd="0" presId="urn:microsoft.com/office/officeart/2008/layout/LinedList"/>
    <dgm:cxn modelId="{84B3935A-8A94-404C-9A47-58FAA5A4904F}" type="presParOf" srcId="{2F6497F4-4782-4057-A6F1-36229FB80E7B}" destId="{8DE1CE5D-3B61-4878-8FF3-BC6BB959AF71}" srcOrd="0" destOrd="0" presId="urn:microsoft.com/office/officeart/2008/layout/LinedList"/>
    <dgm:cxn modelId="{F08215EE-0411-DB40-89D9-9AC4BD75ACF8}" type="presParOf" srcId="{2F6497F4-4782-4057-A6F1-36229FB80E7B}" destId="{BC90C8F7-C5E5-445D-8437-9F8172EAFA4E}" srcOrd="1" destOrd="0" presId="urn:microsoft.com/office/officeart/2008/layout/LinedList"/>
    <dgm:cxn modelId="{DEADE068-9264-9C44-9B02-A5A275BDC85E}" type="presParOf" srcId="{2F6497F4-4782-4057-A6F1-36229FB80E7B}" destId="{236F3C10-DF44-4974-9428-25E3C3437F62}" srcOrd="2" destOrd="0" presId="urn:microsoft.com/office/officeart/2008/layout/LinedList"/>
    <dgm:cxn modelId="{F8595ECF-5F2D-8A45-95AE-BED8C0E8D481}" type="presParOf" srcId="{47BC0614-D60C-4C54-845A-34ED50F3D8C6}" destId="{95E50F6E-2719-4297-8F6A-FA6DEC06AE3A}" srcOrd="2" destOrd="0" presId="urn:microsoft.com/office/officeart/2008/layout/LinedList"/>
    <dgm:cxn modelId="{3178676A-F9B5-7442-9442-F64463E10336}" type="presParOf" srcId="{47BC0614-D60C-4C54-845A-34ED50F3D8C6}" destId="{5DB21085-78BB-47DB-916D-9487158C9EA3}" srcOrd="3" destOrd="0" presId="urn:microsoft.com/office/officeart/2008/layout/LinedList"/>
    <dgm:cxn modelId="{5FB7FC73-1042-5B4A-8A8D-54F26D139BF7}" type="presParOf" srcId="{47BC0614-D60C-4C54-845A-34ED50F3D8C6}" destId="{3CA103DD-4338-48B6-B2C2-AE24E406A2FB}" srcOrd="4" destOrd="0" presId="urn:microsoft.com/office/officeart/2008/layout/LinedList"/>
    <dgm:cxn modelId="{2C94044F-290A-EA40-96D5-12B011E207CF}" type="presParOf" srcId="{3CA103DD-4338-48B6-B2C2-AE24E406A2FB}" destId="{7F2E3996-92F2-4C5D-9E90-E12D91B4DAE1}" srcOrd="0" destOrd="0" presId="urn:microsoft.com/office/officeart/2008/layout/LinedList"/>
    <dgm:cxn modelId="{7A378FC3-6872-E141-8D74-4600359E7EEF}" type="presParOf" srcId="{3CA103DD-4338-48B6-B2C2-AE24E406A2FB}" destId="{9AD7BFF0-8E51-46A3-A150-689666FBCC19}" srcOrd="1" destOrd="0" presId="urn:microsoft.com/office/officeart/2008/layout/LinedList"/>
    <dgm:cxn modelId="{6AD3F563-53C6-D342-9DFE-03DE799834AE}" type="presParOf" srcId="{3CA103DD-4338-48B6-B2C2-AE24E406A2FB}" destId="{5962761C-6F76-4F0B-AAFD-44F5F11980DD}" srcOrd="2" destOrd="0" presId="urn:microsoft.com/office/officeart/2008/layout/LinedList"/>
    <dgm:cxn modelId="{3B41287C-ADC5-544D-AD8A-479B4ECD1868}" type="presParOf" srcId="{47BC0614-D60C-4C54-845A-34ED50F3D8C6}" destId="{433C8D8A-0942-4DFD-9C39-F18EE705CD1F}" srcOrd="5" destOrd="0" presId="urn:microsoft.com/office/officeart/2008/layout/LinedList"/>
    <dgm:cxn modelId="{DE1BEB23-DD3F-964C-94A5-E02C8DF55AD3}" type="presParOf" srcId="{47BC0614-D60C-4C54-845A-34ED50F3D8C6}" destId="{3896D475-AC87-4A2F-AB08-1ECF231B2064}" srcOrd="6" destOrd="0" presId="urn:microsoft.com/office/officeart/2008/layout/LinedList"/>
    <dgm:cxn modelId="{0E79B144-3C66-704E-8CDA-C7A82494CD20}" type="presParOf" srcId="{47BC0614-D60C-4C54-845A-34ED50F3D8C6}" destId="{F619B9AC-4E92-4F3C-B9A3-CB4D5F8DD643}" srcOrd="7" destOrd="0" presId="urn:microsoft.com/office/officeart/2008/layout/LinedList"/>
    <dgm:cxn modelId="{4A1B6E89-7B99-714C-9F5F-542349C7BAE6}" type="presParOf" srcId="{F619B9AC-4E92-4F3C-B9A3-CB4D5F8DD643}" destId="{004596CE-EE8E-45F7-9E58-785850A9E7B7}" srcOrd="0" destOrd="0" presId="urn:microsoft.com/office/officeart/2008/layout/LinedList"/>
    <dgm:cxn modelId="{8D005A64-92AA-BA4E-BA26-8552C9DB5CD9}" type="presParOf" srcId="{F619B9AC-4E92-4F3C-B9A3-CB4D5F8DD643}" destId="{549E0CDF-745D-481B-A7F5-4C0A0B49A6E3}" srcOrd="1" destOrd="0" presId="urn:microsoft.com/office/officeart/2008/layout/LinedList"/>
    <dgm:cxn modelId="{B84C79E5-0839-8248-A4BA-1DBF741AD4C9}" type="presParOf" srcId="{F619B9AC-4E92-4F3C-B9A3-CB4D5F8DD643}" destId="{66085FE1-A798-4A79-B31E-D34BB4EC6177}" srcOrd="2" destOrd="0" presId="urn:microsoft.com/office/officeart/2008/layout/LinedList"/>
    <dgm:cxn modelId="{41DD3D37-BAD2-7544-93DB-F021EDB25EBB}" type="presParOf" srcId="{47BC0614-D60C-4C54-845A-34ED50F3D8C6}" destId="{FA58BA46-CCD3-4149-932E-0BA9EB955AA5}" srcOrd="8" destOrd="0" presId="urn:microsoft.com/office/officeart/2008/layout/LinedList"/>
    <dgm:cxn modelId="{0E9B271D-0E62-5B43-9870-DE25A4460B44}" type="presParOf" srcId="{47BC0614-D60C-4C54-845A-34ED50F3D8C6}" destId="{7BAFE8DF-F283-4579-8583-1B7C8DFC966D}" srcOrd="9"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1538B10-9238-4F9A-B135-B46560EEC702}" type="doc">
      <dgm:prSet loTypeId="urn:microsoft.com/office/officeart/2008/layout/LinedList" loCatId="list" qsTypeId="urn:microsoft.com/office/officeart/2005/8/quickstyle/simple3" qsCatId="simple" csTypeId="urn:microsoft.com/office/officeart/2005/8/colors/colorful5" csCatId="colorful" phldr="1"/>
      <dgm:spPr/>
      <dgm:t>
        <a:bodyPr/>
        <a:lstStyle/>
        <a:p>
          <a:endParaRPr lang="en-GB"/>
        </a:p>
      </dgm:t>
    </dgm:pt>
    <dgm:pt modelId="{1911F921-5533-4892-ADD3-27EBBCD09E89}">
      <dgm:prSet phldrT="[Text]"/>
      <dgm:spPr/>
      <dgm:t>
        <a:bodyPr/>
        <a:lstStyle/>
        <a:p>
          <a:r>
            <a:rPr lang="en-GB" b="1" dirty="0" smtClean="0"/>
            <a:t>Concept</a:t>
          </a:r>
          <a:endParaRPr lang="en-GB" b="1" dirty="0"/>
        </a:p>
      </dgm:t>
    </dgm:pt>
    <dgm:pt modelId="{C2EFDF5B-80EE-4870-8322-710505AD1A84}" type="parTrans" cxnId="{CD92E508-3EF9-426D-8FDA-62BF5CED87D0}">
      <dgm:prSet/>
      <dgm:spPr/>
      <dgm:t>
        <a:bodyPr/>
        <a:lstStyle/>
        <a:p>
          <a:endParaRPr lang="en-GB"/>
        </a:p>
      </dgm:t>
    </dgm:pt>
    <dgm:pt modelId="{AFF3AC55-A761-4463-B86A-C21D5865768B}" type="sibTrans" cxnId="{CD92E508-3EF9-426D-8FDA-62BF5CED87D0}">
      <dgm:prSet/>
      <dgm:spPr/>
      <dgm:t>
        <a:bodyPr/>
        <a:lstStyle/>
        <a:p>
          <a:endParaRPr lang="en-GB"/>
        </a:p>
      </dgm:t>
    </dgm:pt>
    <dgm:pt modelId="{44F219E8-0604-46F2-860E-6C5F9B99D993}">
      <dgm:prSet phldrT="[Text]" custT="1"/>
      <dgm:spPr/>
      <dgm:t>
        <a:bodyPr/>
        <a:lstStyle/>
        <a:p>
          <a:r>
            <a:rPr lang="en-GB" sz="2800" smtClean="0"/>
            <a:t>Focus on eliminating obstacles </a:t>
          </a:r>
          <a:endParaRPr lang="en-GB" sz="2800" dirty="0" smtClean="0"/>
        </a:p>
      </dgm:t>
    </dgm:pt>
    <dgm:pt modelId="{77CB72D3-4ADE-468A-8AF3-17BEF02E5195}" type="parTrans" cxnId="{33E1B250-8779-48EA-9D36-D621CB73E925}">
      <dgm:prSet/>
      <dgm:spPr/>
      <dgm:t>
        <a:bodyPr/>
        <a:lstStyle/>
        <a:p>
          <a:endParaRPr lang="en-GB"/>
        </a:p>
      </dgm:t>
    </dgm:pt>
    <dgm:pt modelId="{00318AD8-84E5-4213-B78C-685C9C9AFE96}" type="sibTrans" cxnId="{33E1B250-8779-48EA-9D36-D621CB73E925}">
      <dgm:prSet/>
      <dgm:spPr/>
      <dgm:t>
        <a:bodyPr/>
        <a:lstStyle/>
        <a:p>
          <a:endParaRPr lang="en-GB"/>
        </a:p>
      </dgm:t>
    </dgm:pt>
    <dgm:pt modelId="{D3BDA5CF-0737-4BD4-810F-11EEEC92BF4F}">
      <dgm:prSet phldrT="[Text]" custT="1"/>
      <dgm:spPr/>
      <dgm:t>
        <a:bodyPr/>
        <a:lstStyle/>
        <a:p>
          <a:r>
            <a:rPr lang="en-GB" sz="2800" dirty="0" smtClean="0"/>
            <a:t>Focus on gathering momentum </a:t>
          </a:r>
        </a:p>
      </dgm:t>
    </dgm:pt>
    <dgm:pt modelId="{6935A1A6-C4D5-4706-9101-C07D8963279D}" type="parTrans" cxnId="{9E7AE16B-9394-4A60-BDCA-66358ACC736F}">
      <dgm:prSet/>
      <dgm:spPr/>
      <dgm:t>
        <a:bodyPr/>
        <a:lstStyle/>
        <a:p>
          <a:endParaRPr lang="en-GB"/>
        </a:p>
      </dgm:t>
    </dgm:pt>
    <dgm:pt modelId="{8D0AA23B-DE7C-4401-83F2-1F99B7E3EFBC}" type="sibTrans" cxnId="{9E7AE16B-9394-4A60-BDCA-66358ACC736F}">
      <dgm:prSet/>
      <dgm:spPr/>
      <dgm:t>
        <a:bodyPr/>
        <a:lstStyle/>
        <a:p>
          <a:endParaRPr lang="en-GB"/>
        </a:p>
      </dgm:t>
    </dgm:pt>
    <dgm:pt modelId="{E8F0ADBE-5138-4087-A2C2-A1E43F93E959}">
      <dgm:prSet phldrT="[Text]"/>
      <dgm:spPr/>
      <dgm:t>
        <a:bodyPr/>
        <a:lstStyle/>
        <a:p>
          <a:r>
            <a:rPr lang="en-GB" b="1" dirty="0" smtClean="0"/>
            <a:t>Guidelines</a:t>
          </a:r>
          <a:endParaRPr lang="en-GB" b="1" dirty="0"/>
        </a:p>
      </dgm:t>
    </dgm:pt>
    <dgm:pt modelId="{C42A7136-61B9-4B7B-A7C1-E51045F904B5}" type="sibTrans" cxnId="{4B4EE99B-A24D-4A5B-91EF-C5E1EAA3A2E7}">
      <dgm:prSet/>
      <dgm:spPr/>
      <dgm:t>
        <a:bodyPr/>
        <a:lstStyle/>
        <a:p>
          <a:endParaRPr lang="en-GB"/>
        </a:p>
      </dgm:t>
    </dgm:pt>
    <dgm:pt modelId="{25A0B983-0020-44EA-8A51-3E2F33C5410D}" type="parTrans" cxnId="{4B4EE99B-A24D-4A5B-91EF-C5E1EAA3A2E7}">
      <dgm:prSet/>
      <dgm:spPr/>
      <dgm:t>
        <a:bodyPr/>
        <a:lstStyle/>
        <a:p>
          <a:endParaRPr lang="en-GB"/>
        </a:p>
      </dgm:t>
    </dgm:pt>
    <dgm:pt modelId="{1D87EECA-C537-4215-BB17-77C780952D61}">
      <dgm:prSet/>
      <dgm:spPr/>
      <dgm:t>
        <a:bodyPr/>
        <a:lstStyle/>
        <a:p>
          <a:r>
            <a:rPr lang="en-GB" smtClean="0"/>
            <a:t>Encourage taking risks and questioning traditional ideas and processes </a:t>
          </a:r>
          <a:endParaRPr lang="en-GB"/>
        </a:p>
      </dgm:t>
    </dgm:pt>
    <dgm:pt modelId="{EA3FD428-A4CB-45F0-82A7-714A80CC0A03}" type="parTrans" cxnId="{C6CE3CBE-E3E5-4FE9-8904-DE1CB4A52E07}">
      <dgm:prSet/>
      <dgm:spPr/>
      <dgm:t>
        <a:bodyPr/>
        <a:lstStyle/>
        <a:p>
          <a:endParaRPr lang="en-GB"/>
        </a:p>
      </dgm:t>
    </dgm:pt>
    <dgm:pt modelId="{63169AD4-91DD-4612-8421-5DF503FEC28B}" type="sibTrans" cxnId="{C6CE3CBE-E3E5-4FE9-8904-DE1CB4A52E07}">
      <dgm:prSet/>
      <dgm:spPr/>
      <dgm:t>
        <a:bodyPr/>
        <a:lstStyle/>
        <a:p>
          <a:endParaRPr lang="en-GB"/>
        </a:p>
      </dgm:t>
    </dgm:pt>
    <dgm:pt modelId="{B424581B-B639-47B9-B567-125A8CA0E2C7}">
      <dgm:prSet phldrT="[Text]" custT="1"/>
      <dgm:spPr/>
      <dgm:t>
        <a:bodyPr/>
        <a:lstStyle/>
        <a:p>
          <a:r>
            <a:rPr lang="en-GB" sz="2800" dirty="0" smtClean="0"/>
            <a:t>Take action to eliminate obstacles or negative views before they become damaging </a:t>
          </a:r>
        </a:p>
      </dgm:t>
    </dgm:pt>
    <dgm:pt modelId="{AE4919F5-AB5A-4836-9DE3-6313ABB5A981}" type="parTrans" cxnId="{93B6C8D6-1B39-4A4F-A4CB-EAD2FF5B3E6B}">
      <dgm:prSet/>
      <dgm:spPr/>
      <dgm:t>
        <a:bodyPr/>
        <a:lstStyle/>
        <a:p>
          <a:endParaRPr lang="en-GB"/>
        </a:p>
      </dgm:t>
    </dgm:pt>
    <dgm:pt modelId="{AE28EE44-0158-4D9C-9879-84FD20ABC10A}" type="sibTrans" cxnId="{93B6C8D6-1B39-4A4F-A4CB-EAD2FF5B3E6B}">
      <dgm:prSet/>
      <dgm:spPr/>
      <dgm:t>
        <a:bodyPr/>
        <a:lstStyle/>
        <a:p>
          <a:endParaRPr lang="en-GB"/>
        </a:p>
      </dgm:t>
    </dgm:pt>
    <dgm:pt modelId="{83069548-CE1C-436C-A274-5A5A615EB715}" type="pres">
      <dgm:prSet presAssocID="{61538B10-9238-4F9A-B135-B46560EEC702}" presName="vert0" presStyleCnt="0">
        <dgm:presLayoutVars>
          <dgm:dir/>
          <dgm:animOne val="branch"/>
          <dgm:animLvl val="lvl"/>
        </dgm:presLayoutVars>
      </dgm:prSet>
      <dgm:spPr/>
      <dgm:t>
        <a:bodyPr/>
        <a:lstStyle/>
        <a:p>
          <a:endParaRPr lang="en-GB"/>
        </a:p>
      </dgm:t>
    </dgm:pt>
    <dgm:pt modelId="{2119E232-D0A3-4E7B-A8BE-A5BB5E28E403}" type="pres">
      <dgm:prSet presAssocID="{1911F921-5533-4892-ADD3-27EBBCD09E89}" presName="thickLine" presStyleLbl="alignNode1" presStyleIdx="0" presStyleCnt="2"/>
      <dgm:spPr/>
    </dgm:pt>
    <dgm:pt modelId="{13AB4ECA-DEE8-4FA8-A9B7-9281EA9FBFB4}" type="pres">
      <dgm:prSet presAssocID="{1911F921-5533-4892-ADD3-27EBBCD09E89}" presName="horz1" presStyleCnt="0"/>
      <dgm:spPr/>
    </dgm:pt>
    <dgm:pt modelId="{018ECB64-6CFC-471A-9D4A-B0AAF444C08F}" type="pres">
      <dgm:prSet presAssocID="{1911F921-5533-4892-ADD3-27EBBCD09E89}" presName="tx1" presStyleLbl="revTx" presStyleIdx="0" presStyleCnt="6"/>
      <dgm:spPr/>
      <dgm:t>
        <a:bodyPr/>
        <a:lstStyle/>
        <a:p>
          <a:endParaRPr lang="en-GB"/>
        </a:p>
      </dgm:t>
    </dgm:pt>
    <dgm:pt modelId="{29D18962-8A47-4E2A-8041-E952A3FD8C95}" type="pres">
      <dgm:prSet presAssocID="{1911F921-5533-4892-ADD3-27EBBCD09E89}" presName="vert1" presStyleCnt="0"/>
      <dgm:spPr/>
    </dgm:pt>
    <dgm:pt modelId="{AE364E00-BB59-4813-8E71-E6DB78714D80}" type="pres">
      <dgm:prSet presAssocID="{44F219E8-0604-46F2-860E-6C5F9B99D993}" presName="vertSpace2a" presStyleCnt="0"/>
      <dgm:spPr/>
    </dgm:pt>
    <dgm:pt modelId="{8456BE62-68F5-4369-A9B7-CAD858D2DAED}" type="pres">
      <dgm:prSet presAssocID="{44F219E8-0604-46F2-860E-6C5F9B99D993}" presName="horz2" presStyleCnt="0"/>
      <dgm:spPr/>
    </dgm:pt>
    <dgm:pt modelId="{3E35BE44-4355-4D47-9F48-4C33FA2D7D16}" type="pres">
      <dgm:prSet presAssocID="{44F219E8-0604-46F2-860E-6C5F9B99D993}" presName="horzSpace2" presStyleCnt="0"/>
      <dgm:spPr/>
    </dgm:pt>
    <dgm:pt modelId="{995D1697-E870-4C59-9D26-28522D1129CB}" type="pres">
      <dgm:prSet presAssocID="{44F219E8-0604-46F2-860E-6C5F9B99D993}" presName="tx2" presStyleLbl="revTx" presStyleIdx="1" presStyleCnt="6"/>
      <dgm:spPr/>
      <dgm:t>
        <a:bodyPr/>
        <a:lstStyle/>
        <a:p>
          <a:endParaRPr lang="en-GB"/>
        </a:p>
      </dgm:t>
    </dgm:pt>
    <dgm:pt modelId="{E79D1193-3B6B-4D2B-8FD4-AE22E976171F}" type="pres">
      <dgm:prSet presAssocID="{44F219E8-0604-46F2-860E-6C5F9B99D993}" presName="vert2" presStyleCnt="0"/>
      <dgm:spPr/>
    </dgm:pt>
    <dgm:pt modelId="{30C8AEF3-6E33-48B9-8111-8143F06711C8}" type="pres">
      <dgm:prSet presAssocID="{44F219E8-0604-46F2-860E-6C5F9B99D993}" presName="thinLine2b" presStyleLbl="callout" presStyleIdx="0" presStyleCnt="4"/>
      <dgm:spPr/>
    </dgm:pt>
    <dgm:pt modelId="{DCD78EA5-E88E-447D-8131-F9ECFB64E50C}" type="pres">
      <dgm:prSet presAssocID="{44F219E8-0604-46F2-860E-6C5F9B99D993}" presName="vertSpace2b" presStyleCnt="0"/>
      <dgm:spPr/>
    </dgm:pt>
    <dgm:pt modelId="{9D549D9F-40C5-49A8-802D-ED5FD8F44E22}" type="pres">
      <dgm:prSet presAssocID="{1D87EECA-C537-4215-BB17-77C780952D61}" presName="horz2" presStyleCnt="0"/>
      <dgm:spPr/>
    </dgm:pt>
    <dgm:pt modelId="{32FA76FF-00A3-43CE-8320-8D33351E6BC9}" type="pres">
      <dgm:prSet presAssocID="{1D87EECA-C537-4215-BB17-77C780952D61}" presName="horzSpace2" presStyleCnt="0"/>
      <dgm:spPr/>
    </dgm:pt>
    <dgm:pt modelId="{1C80A6E8-507D-411A-AD79-2FB5731D8F1C}" type="pres">
      <dgm:prSet presAssocID="{1D87EECA-C537-4215-BB17-77C780952D61}" presName="tx2" presStyleLbl="revTx" presStyleIdx="2" presStyleCnt="6"/>
      <dgm:spPr/>
      <dgm:t>
        <a:bodyPr/>
        <a:lstStyle/>
        <a:p>
          <a:endParaRPr lang="en-GB"/>
        </a:p>
      </dgm:t>
    </dgm:pt>
    <dgm:pt modelId="{CC6F96BF-173C-4B2C-BD68-B204818267D6}" type="pres">
      <dgm:prSet presAssocID="{1D87EECA-C537-4215-BB17-77C780952D61}" presName="vert2" presStyleCnt="0"/>
      <dgm:spPr/>
    </dgm:pt>
    <dgm:pt modelId="{0B924492-6979-4461-983E-CBE273FDCE30}" type="pres">
      <dgm:prSet presAssocID="{1D87EECA-C537-4215-BB17-77C780952D61}" presName="thinLine2b" presStyleLbl="callout" presStyleIdx="1" presStyleCnt="4"/>
      <dgm:spPr/>
    </dgm:pt>
    <dgm:pt modelId="{F72DCD55-5276-45B3-98C1-A2D414DD2B4E}" type="pres">
      <dgm:prSet presAssocID="{1D87EECA-C537-4215-BB17-77C780952D61}" presName="vertSpace2b" presStyleCnt="0"/>
      <dgm:spPr/>
    </dgm:pt>
    <dgm:pt modelId="{B2BAFF02-2789-4426-93BD-8873F3E5BE26}" type="pres">
      <dgm:prSet presAssocID="{E8F0ADBE-5138-4087-A2C2-A1E43F93E959}" presName="thickLine" presStyleLbl="alignNode1" presStyleIdx="1" presStyleCnt="2"/>
      <dgm:spPr/>
    </dgm:pt>
    <dgm:pt modelId="{8E642761-AD55-4B75-8ABB-B9C3C445306C}" type="pres">
      <dgm:prSet presAssocID="{E8F0ADBE-5138-4087-A2C2-A1E43F93E959}" presName="horz1" presStyleCnt="0"/>
      <dgm:spPr/>
    </dgm:pt>
    <dgm:pt modelId="{458B7175-8303-41E2-A48F-822DAD8FBA4B}" type="pres">
      <dgm:prSet presAssocID="{E8F0ADBE-5138-4087-A2C2-A1E43F93E959}" presName="tx1" presStyleLbl="revTx" presStyleIdx="3" presStyleCnt="6"/>
      <dgm:spPr/>
      <dgm:t>
        <a:bodyPr/>
        <a:lstStyle/>
        <a:p>
          <a:endParaRPr lang="en-GB"/>
        </a:p>
      </dgm:t>
    </dgm:pt>
    <dgm:pt modelId="{47BC0614-D60C-4C54-845A-34ED50F3D8C6}" type="pres">
      <dgm:prSet presAssocID="{E8F0ADBE-5138-4087-A2C2-A1E43F93E959}" presName="vert1" presStyleCnt="0"/>
      <dgm:spPr/>
    </dgm:pt>
    <dgm:pt modelId="{13421A03-B0EE-44FE-8FEA-C3ED1DF31756}" type="pres">
      <dgm:prSet presAssocID="{D3BDA5CF-0737-4BD4-810F-11EEEC92BF4F}" presName="vertSpace2a" presStyleCnt="0"/>
      <dgm:spPr/>
    </dgm:pt>
    <dgm:pt modelId="{2F6497F4-4782-4057-A6F1-36229FB80E7B}" type="pres">
      <dgm:prSet presAssocID="{D3BDA5CF-0737-4BD4-810F-11EEEC92BF4F}" presName="horz2" presStyleCnt="0"/>
      <dgm:spPr/>
    </dgm:pt>
    <dgm:pt modelId="{8DE1CE5D-3B61-4878-8FF3-BC6BB959AF71}" type="pres">
      <dgm:prSet presAssocID="{D3BDA5CF-0737-4BD4-810F-11EEEC92BF4F}" presName="horzSpace2" presStyleCnt="0"/>
      <dgm:spPr/>
    </dgm:pt>
    <dgm:pt modelId="{BC90C8F7-C5E5-445D-8437-9F8172EAFA4E}" type="pres">
      <dgm:prSet presAssocID="{D3BDA5CF-0737-4BD4-810F-11EEEC92BF4F}" presName="tx2" presStyleLbl="revTx" presStyleIdx="4" presStyleCnt="6"/>
      <dgm:spPr/>
      <dgm:t>
        <a:bodyPr/>
        <a:lstStyle/>
        <a:p>
          <a:endParaRPr lang="en-GB"/>
        </a:p>
      </dgm:t>
    </dgm:pt>
    <dgm:pt modelId="{236F3C10-DF44-4974-9428-25E3C3437F62}" type="pres">
      <dgm:prSet presAssocID="{D3BDA5CF-0737-4BD4-810F-11EEEC92BF4F}" presName="vert2" presStyleCnt="0"/>
      <dgm:spPr/>
    </dgm:pt>
    <dgm:pt modelId="{95E50F6E-2719-4297-8F6A-FA6DEC06AE3A}" type="pres">
      <dgm:prSet presAssocID="{D3BDA5CF-0737-4BD4-810F-11EEEC92BF4F}" presName="thinLine2b" presStyleLbl="callout" presStyleIdx="2" presStyleCnt="4"/>
      <dgm:spPr/>
    </dgm:pt>
    <dgm:pt modelId="{5DB21085-78BB-47DB-916D-9487158C9EA3}" type="pres">
      <dgm:prSet presAssocID="{D3BDA5CF-0737-4BD4-810F-11EEEC92BF4F}" presName="vertSpace2b" presStyleCnt="0"/>
      <dgm:spPr/>
    </dgm:pt>
    <dgm:pt modelId="{AABB63DD-8BA7-444C-891A-0E7AC0D97779}" type="pres">
      <dgm:prSet presAssocID="{B424581B-B639-47B9-B567-125A8CA0E2C7}" presName="horz2" presStyleCnt="0"/>
      <dgm:spPr/>
    </dgm:pt>
    <dgm:pt modelId="{9E1E9ACC-8175-4AC2-A95F-8638CDC5ABEE}" type="pres">
      <dgm:prSet presAssocID="{B424581B-B639-47B9-B567-125A8CA0E2C7}" presName="horzSpace2" presStyleCnt="0"/>
      <dgm:spPr/>
    </dgm:pt>
    <dgm:pt modelId="{B8C4C166-5642-4603-BCFF-1D20929BF871}" type="pres">
      <dgm:prSet presAssocID="{B424581B-B639-47B9-B567-125A8CA0E2C7}" presName="tx2" presStyleLbl="revTx" presStyleIdx="5" presStyleCnt="6" custScaleY="167924"/>
      <dgm:spPr/>
      <dgm:t>
        <a:bodyPr/>
        <a:lstStyle/>
        <a:p>
          <a:endParaRPr lang="en-GB"/>
        </a:p>
      </dgm:t>
    </dgm:pt>
    <dgm:pt modelId="{83AB40F9-0D46-4703-9DE6-98900ED83F92}" type="pres">
      <dgm:prSet presAssocID="{B424581B-B639-47B9-B567-125A8CA0E2C7}" presName="vert2" presStyleCnt="0"/>
      <dgm:spPr/>
    </dgm:pt>
    <dgm:pt modelId="{DC9C376C-7A3D-409E-A32D-410D6A349B79}" type="pres">
      <dgm:prSet presAssocID="{B424581B-B639-47B9-B567-125A8CA0E2C7}" presName="thinLine2b" presStyleLbl="callout" presStyleIdx="3" presStyleCnt="4"/>
      <dgm:spPr/>
    </dgm:pt>
    <dgm:pt modelId="{A08DD945-025C-4D4C-AEDB-67B1191EBDBD}" type="pres">
      <dgm:prSet presAssocID="{B424581B-B639-47B9-B567-125A8CA0E2C7}" presName="vertSpace2b" presStyleCnt="0"/>
      <dgm:spPr/>
    </dgm:pt>
  </dgm:ptLst>
  <dgm:cxnLst>
    <dgm:cxn modelId="{9E7AE16B-9394-4A60-BDCA-66358ACC736F}" srcId="{E8F0ADBE-5138-4087-A2C2-A1E43F93E959}" destId="{D3BDA5CF-0737-4BD4-810F-11EEEC92BF4F}" srcOrd="0" destOrd="0" parTransId="{6935A1A6-C4D5-4706-9101-C07D8963279D}" sibTransId="{8D0AA23B-DE7C-4401-83F2-1F99B7E3EFBC}"/>
    <dgm:cxn modelId="{33E1B250-8779-48EA-9D36-D621CB73E925}" srcId="{1911F921-5533-4892-ADD3-27EBBCD09E89}" destId="{44F219E8-0604-46F2-860E-6C5F9B99D993}" srcOrd="0" destOrd="0" parTransId="{77CB72D3-4ADE-468A-8AF3-17BEF02E5195}" sibTransId="{00318AD8-84E5-4213-B78C-685C9C9AFE96}"/>
    <dgm:cxn modelId="{8A1E1A23-DC8F-D346-BB81-013417C8789E}" type="presOf" srcId="{B424581B-B639-47B9-B567-125A8CA0E2C7}" destId="{B8C4C166-5642-4603-BCFF-1D20929BF871}" srcOrd="0" destOrd="0" presId="urn:microsoft.com/office/officeart/2008/layout/LinedList"/>
    <dgm:cxn modelId="{19EF5FE9-33CE-F142-B251-3E4B98052180}" type="presOf" srcId="{61538B10-9238-4F9A-B135-B46560EEC702}" destId="{83069548-CE1C-436C-A274-5A5A615EB715}" srcOrd="0" destOrd="0" presId="urn:microsoft.com/office/officeart/2008/layout/LinedList"/>
    <dgm:cxn modelId="{AF517BF9-C8BD-1D40-BD78-23339BF22071}" type="presOf" srcId="{E8F0ADBE-5138-4087-A2C2-A1E43F93E959}" destId="{458B7175-8303-41E2-A48F-822DAD8FBA4B}" srcOrd="0" destOrd="0" presId="urn:microsoft.com/office/officeart/2008/layout/LinedList"/>
    <dgm:cxn modelId="{CD92E508-3EF9-426D-8FDA-62BF5CED87D0}" srcId="{61538B10-9238-4F9A-B135-B46560EEC702}" destId="{1911F921-5533-4892-ADD3-27EBBCD09E89}" srcOrd="0" destOrd="0" parTransId="{C2EFDF5B-80EE-4870-8322-710505AD1A84}" sibTransId="{AFF3AC55-A761-4463-B86A-C21D5865768B}"/>
    <dgm:cxn modelId="{C6CE3CBE-E3E5-4FE9-8904-DE1CB4A52E07}" srcId="{1911F921-5533-4892-ADD3-27EBBCD09E89}" destId="{1D87EECA-C537-4215-BB17-77C780952D61}" srcOrd="1" destOrd="0" parTransId="{EA3FD428-A4CB-45F0-82A7-714A80CC0A03}" sibTransId="{63169AD4-91DD-4612-8421-5DF503FEC28B}"/>
    <dgm:cxn modelId="{4902F026-58FD-2442-A8E7-E7455AE11E68}" type="presOf" srcId="{44F219E8-0604-46F2-860E-6C5F9B99D993}" destId="{995D1697-E870-4C59-9D26-28522D1129CB}" srcOrd="0" destOrd="0" presId="urn:microsoft.com/office/officeart/2008/layout/LinedList"/>
    <dgm:cxn modelId="{0BD8694C-07C7-F249-A19F-C6EC47DDB9B3}" type="presOf" srcId="{1911F921-5533-4892-ADD3-27EBBCD09E89}" destId="{018ECB64-6CFC-471A-9D4A-B0AAF444C08F}" srcOrd="0" destOrd="0" presId="urn:microsoft.com/office/officeart/2008/layout/LinedList"/>
    <dgm:cxn modelId="{4B4EE99B-A24D-4A5B-91EF-C5E1EAA3A2E7}" srcId="{61538B10-9238-4F9A-B135-B46560EEC702}" destId="{E8F0ADBE-5138-4087-A2C2-A1E43F93E959}" srcOrd="1" destOrd="0" parTransId="{25A0B983-0020-44EA-8A51-3E2F33C5410D}" sibTransId="{C42A7136-61B9-4B7B-A7C1-E51045F904B5}"/>
    <dgm:cxn modelId="{A9A4B8AD-32A8-E04C-923C-D9FAF511C997}" type="presOf" srcId="{1D87EECA-C537-4215-BB17-77C780952D61}" destId="{1C80A6E8-507D-411A-AD79-2FB5731D8F1C}" srcOrd="0" destOrd="0" presId="urn:microsoft.com/office/officeart/2008/layout/LinedList"/>
    <dgm:cxn modelId="{C1F1F223-1E9B-4646-9170-879BF4CEF30B}" type="presOf" srcId="{D3BDA5CF-0737-4BD4-810F-11EEEC92BF4F}" destId="{BC90C8F7-C5E5-445D-8437-9F8172EAFA4E}" srcOrd="0" destOrd="0" presId="urn:microsoft.com/office/officeart/2008/layout/LinedList"/>
    <dgm:cxn modelId="{93B6C8D6-1B39-4A4F-A4CB-EAD2FF5B3E6B}" srcId="{E8F0ADBE-5138-4087-A2C2-A1E43F93E959}" destId="{B424581B-B639-47B9-B567-125A8CA0E2C7}" srcOrd="1" destOrd="0" parTransId="{AE4919F5-AB5A-4836-9DE3-6313ABB5A981}" sibTransId="{AE28EE44-0158-4D9C-9879-84FD20ABC10A}"/>
    <dgm:cxn modelId="{01C11E97-0336-BB41-ADB5-5B7B704C0A4D}" type="presParOf" srcId="{83069548-CE1C-436C-A274-5A5A615EB715}" destId="{2119E232-D0A3-4E7B-A8BE-A5BB5E28E403}" srcOrd="0" destOrd="0" presId="urn:microsoft.com/office/officeart/2008/layout/LinedList"/>
    <dgm:cxn modelId="{9365AEEB-C258-1546-9FCB-557A45259996}" type="presParOf" srcId="{83069548-CE1C-436C-A274-5A5A615EB715}" destId="{13AB4ECA-DEE8-4FA8-A9B7-9281EA9FBFB4}" srcOrd="1" destOrd="0" presId="urn:microsoft.com/office/officeart/2008/layout/LinedList"/>
    <dgm:cxn modelId="{7FED9B46-0D72-9E4C-AD36-363FE84CC63F}" type="presParOf" srcId="{13AB4ECA-DEE8-4FA8-A9B7-9281EA9FBFB4}" destId="{018ECB64-6CFC-471A-9D4A-B0AAF444C08F}" srcOrd="0" destOrd="0" presId="urn:microsoft.com/office/officeart/2008/layout/LinedList"/>
    <dgm:cxn modelId="{ACB9815F-385C-414E-9468-20F73FBEDF94}" type="presParOf" srcId="{13AB4ECA-DEE8-4FA8-A9B7-9281EA9FBFB4}" destId="{29D18962-8A47-4E2A-8041-E952A3FD8C95}" srcOrd="1" destOrd="0" presId="urn:microsoft.com/office/officeart/2008/layout/LinedList"/>
    <dgm:cxn modelId="{63FE5FC0-51FB-0049-81F6-F4192B894C3D}" type="presParOf" srcId="{29D18962-8A47-4E2A-8041-E952A3FD8C95}" destId="{AE364E00-BB59-4813-8E71-E6DB78714D80}" srcOrd="0" destOrd="0" presId="urn:microsoft.com/office/officeart/2008/layout/LinedList"/>
    <dgm:cxn modelId="{F048A858-D646-4D43-A5EA-5E12206E2F52}" type="presParOf" srcId="{29D18962-8A47-4E2A-8041-E952A3FD8C95}" destId="{8456BE62-68F5-4369-A9B7-CAD858D2DAED}" srcOrd="1" destOrd="0" presId="urn:microsoft.com/office/officeart/2008/layout/LinedList"/>
    <dgm:cxn modelId="{F34757B2-4DDC-D842-B8BF-7FF12172CCCA}" type="presParOf" srcId="{8456BE62-68F5-4369-A9B7-CAD858D2DAED}" destId="{3E35BE44-4355-4D47-9F48-4C33FA2D7D16}" srcOrd="0" destOrd="0" presId="urn:microsoft.com/office/officeart/2008/layout/LinedList"/>
    <dgm:cxn modelId="{6EC26DA0-0BBB-EE44-BF85-7A2A594284BE}" type="presParOf" srcId="{8456BE62-68F5-4369-A9B7-CAD858D2DAED}" destId="{995D1697-E870-4C59-9D26-28522D1129CB}" srcOrd="1" destOrd="0" presId="urn:microsoft.com/office/officeart/2008/layout/LinedList"/>
    <dgm:cxn modelId="{5B5B4810-2309-884F-920D-B90CF0320E8C}" type="presParOf" srcId="{8456BE62-68F5-4369-A9B7-CAD858D2DAED}" destId="{E79D1193-3B6B-4D2B-8FD4-AE22E976171F}" srcOrd="2" destOrd="0" presId="urn:microsoft.com/office/officeart/2008/layout/LinedList"/>
    <dgm:cxn modelId="{EE5452C3-C4FC-974F-9ECC-16B9DDA1C7C4}" type="presParOf" srcId="{29D18962-8A47-4E2A-8041-E952A3FD8C95}" destId="{30C8AEF3-6E33-48B9-8111-8143F06711C8}" srcOrd="2" destOrd="0" presId="urn:microsoft.com/office/officeart/2008/layout/LinedList"/>
    <dgm:cxn modelId="{F915BA14-E4AF-B547-8D3D-BDBAF5A0F22C}" type="presParOf" srcId="{29D18962-8A47-4E2A-8041-E952A3FD8C95}" destId="{DCD78EA5-E88E-447D-8131-F9ECFB64E50C}" srcOrd="3" destOrd="0" presId="urn:microsoft.com/office/officeart/2008/layout/LinedList"/>
    <dgm:cxn modelId="{37A227D1-76B4-5746-AC63-8B9C18C31E3E}" type="presParOf" srcId="{29D18962-8A47-4E2A-8041-E952A3FD8C95}" destId="{9D549D9F-40C5-49A8-802D-ED5FD8F44E22}" srcOrd="4" destOrd="0" presId="urn:microsoft.com/office/officeart/2008/layout/LinedList"/>
    <dgm:cxn modelId="{DD956525-E22A-5C45-86B9-A7EB99773AB0}" type="presParOf" srcId="{9D549D9F-40C5-49A8-802D-ED5FD8F44E22}" destId="{32FA76FF-00A3-43CE-8320-8D33351E6BC9}" srcOrd="0" destOrd="0" presId="urn:microsoft.com/office/officeart/2008/layout/LinedList"/>
    <dgm:cxn modelId="{B0876B65-B1F0-D244-A3BD-5769C00B48E9}" type="presParOf" srcId="{9D549D9F-40C5-49A8-802D-ED5FD8F44E22}" destId="{1C80A6E8-507D-411A-AD79-2FB5731D8F1C}" srcOrd="1" destOrd="0" presId="urn:microsoft.com/office/officeart/2008/layout/LinedList"/>
    <dgm:cxn modelId="{25B02DBB-925E-B443-8F1D-723D4778906D}" type="presParOf" srcId="{9D549D9F-40C5-49A8-802D-ED5FD8F44E22}" destId="{CC6F96BF-173C-4B2C-BD68-B204818267D6}" srcOrd="2" destOrd="0" presId="urn:microsoft.com/office/officeart/2008/layout/LinedList"/>
    <dgm:cxn modelId="{7E71D5E2-2067-B84E-AC47-915B5D390DE4}" type="presParOf" srcId="{29D18962-8A47-4E2A-8041-E952A3FD8C95}" destId="{0B924492-6979-4461-983E-CBE273FDCE30}" srcOrd="5" destOrd="0" presId="urn:microsoft.com/office/officeart/2008/layout/LinedList"/>
    <dgm:cxn modelId="{323CA2D6-7A05-444C-B48F-E2373938E1E5}" type="presParOf" srcId="{29D18962-8A47-4E2A-8041-E952A3FD8C95}" destId="{F72DCD55-5276-45B3-98C1-A2D414DD2B4E}" srcOrd="6" destOrd="0" presId="urn:microsoft.com/office/officeart/2008/layout/LinedList"/>
    <dgm:cxn modelId="{6540415E-2525-0B4C-B8D5-4AE6ECF382BD}" type="presParOf" srcId="{83069548-CE1C-436C-A274-5A5A615EB715}" destId="{B2BAFF02-2789-4426-93BD-8873F3E5BE26}" srcOrd="2" destOrd="0" presId="urn:microsoft.com/office/officeart/2008/layout/LinedList"/>
    <dgm:cxn modelId="{4CFE96A4-F85F-964D-91B7-C10E734CA53C}" type="presParOf" srcId="{83069548-CE1C-436C-A274-5A5A615EB715}" destId="{8E642761-AD55-4B75-8ABB-B9C3C445306C}" srcOrd="3" destOrd="0" presId="urn:microsoft.com/office/officeart/2008/layout/LinedList"/>
    <dgm:cxn modelId="{9B2F7D47-16AF-CB4A-83C5-D4E2552C3F87}" type="presParOf" srcId="{8E642761-AD55-4B75-8ABB-B9C3C445306C}" destId="{458B7175-8303-41E2-A48F-822DAD8FBA4B}" srcOrd="0" destOrd="0" presId="urn:microsoft.com/office/officeart/2008/layout/LinedList"/>
    <dgm:cxn modelId="{00E983CE-203F-5E45-A139-3811083A1DF0}" type="presParOf" srcId="{8E642761-AD55-4B75-8ABB-B9C3C445306C}" destId="{47BC0614-D60C-4C54-845A-34ED50F3D8C6}" srcOrd="1" destOrd="0" presId="urn:microsoft.com/office/officeart/2008/layout/LinedList"/>
    <dgm:cxn modelId="{A88EAF08-AC5D-EE45-8FD5-3B12A0D94332}" type="presParOf" srcId="{47BC0614-D60C-4C54-845A-34ED50F3D8C6}" destId="{13421A03-B0EE-44FE-8FEA-C3ED1DF31756}" srcOrd="0" destOrd="0" presId="urn:microsoft.com/office/officeart/2008/layout/LinedList"/>
    <dgm:cxn modelId="{BD377097-A71F-B74C-A393-3EB8FCB75072}" type="presParOf" srcId="{47BC0614-D60C-4C54-845A-34ED50F3D8C6}" destId="{2F6497F4-4782-4057-A6F1-36229FB80E7B}" srcOrd="1" destOrd="0" presId="urn:microsoft.com/office/officeart/2008/layout/LinedList"/>
    <dgm:cxn modelId="{78D5062C-9AA6-0848-9AC1-50024B3C9D65}" type="presParOf" srcId="{2F6497F4-4782-4057-A6F1-36229FB80E7B}" destId="{8DE1CE5D-3B61-4878-8FF3-BC6BB959AF71}" srcOrd="0" destOrd="0" presId="urn:microsoft.com/office/officeart/2008/layout/LinedList"/>
    <dgm:cxn modelId="{58B40462-0384-8542-95E8-1D0696C3CED4}" type="presParOf" srcId="{2F6497F4-4782-4057-A6F1-36229FB80E7B}" destId="{BC90C8F7-C5E5-445D-8437-9F8172EAFA4E}" srcOrd="1" destOrd="0" presId="urn:microsoft.com/office/officeart/2008/layout/LinedList"/>
    <dgm:cxn modelId="{B111E6F5-6ED4-4045-9258-0D7E69C46B24}" type="presParOf" srcId="{2F6497F4-4782-4057-A6F1-36229FB80E7B}" destId="{236F3C10-DF44-4974-9428-25E3C3437F62}" srcOrd="2" destOrd="0" presId="urn:microsoft.com/office/officeart/2008/layout/LinedList"/>
    <dgm:cxn modelId="{22F54919-6449-4541-95CD-AE8E6E1D8338}" type="presParOf" srcId="{47BC0614-D60C-4C54-845A-34ED50F3D8C6}" destId="{95E50F6E-2719-4297-8F6A-FA6DEC06AE3A}" srcOrd="2" destOrd="0" presId="urn:microsoft.com/office/officeart/2008/layout/LinedList"/>
    <dgm:cxn modelId="{7CC6CF00-92AC-C045-A27C-4FB8017D8E37}" type="presParOf" srcId="{47BC0614-D60C-4C54-845A-34ED50F3D8C6}" destId="{5DB21085-78BB-47DB-916D-9487158C9EA3}" srcOrd="3" destOrd="0" presId="urn:microsoft.com/office/officeart/2008/layout/LinedList"/>
    <dgm:cxn modelId="{2BAC4705-1B1C-B941-BBD2-0FEF43DE00F3}" type="presParOf" srcId="{47BC0614-D60C-4C54-845A-34ED50F3D8C6}" destId="{AABB63DD-8BA7-444C-891A-0E7AC0D97779}" srcOrd="4" destOrd="0" presId="urn:microsoft.com/office/officeart/2008/layout/LinedList"/>
    <dgm:cxn modelId="{5765710B-193F-A945-9741-16D22DD25EDC}" type="presParOf" srcId="{AABB63DD-8BA7-444C-891A-0E7AC0D97779}" destId="{9E1E9ACC-8175-4AC2-A95F-8638CDC5ABEE}" srcOrd="0" destOrd="0" presId="urn:microsoft.com/office/officeart/2008/layout/LinedList"/>
    <dgm:cxn modelId="{DC9DC56F-E19E-1B4E-B13E-B508F6DBCB86}" type="presParOf" srcId="{AABB63DD-8BA7-444C-891A-0E7AC0D97779}" destId="{B8C4C166-5642-4603-BCFF-1D20929BF871}" srcOrd="1" destOrd="0" presId="urn:microsoft.com/office/officeart/2008/layout/LinedList"/>
    <dgm:cxn modelId="{3C0162B5-0B33-764A-B17A-8ACBC4407C67}" type="presParOf" srcId="{AABB63DD-8BA7-444C-891A-0E7AC0D97779}" destId="{83AB40F9-0D46-4703-9DE6-98900ED83F92}" srcOrd="2" destOrd="0" presId="urn:microsoft.com/office/officeart/2008/layout/LinedList"/>
    <dgm:cxn modelId="{343B068E-7EC0-9842-8772-764CA21082B0}" type="presParOf" srcId="{47BC0614-D60C-4C54-845A-34ED50F3D8C6}" destId="{DC9C376C-7A3D-409E-A32D-410D6A349B79}" srcOrd="5" destOrd="0" presId="urn:microsoft.com/office/officeart/2008/layout/LinedList"/>
    <dgm:cxn modelId="{9135C461-0AEC-2740-B825-C8CFE0CE939A}" type="presParOf" srcId="{47BC0614-D60C-4C54-845A-34ED50F3D8C6}" destId="{A08DD945-025C-4D4C-AEDB-67B1191EBDBD}" srcOrd="6"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1538B10-9238-4F9A-B135-B46560EEC702}" type="doc">
      <dgm:prSet loTypeId="urn:microsoft.com/office/officeart/2008/layout/LinedList" loCatId="list" qsTypeId="urn:microsoft.com/office/officeart/2005/8/quickstyle/simple3" qsCatId="simple" csTypeId="urn:microsoft.com/office/officeart/2005/8/colors/colorful5" csCatId="colorful" phldr="1"/>
      <dgm:spPr/>
      <dgm:t>
        <a:bodyPr/>
        <a:lstStyle/>
        <a:p>
          <a:endParaRPr lang="en-GB"/>
        </a:p>
      </dgm:t>
    </dgm:pt>
    <dgm:pt modelId="{1911F921-5533-4892-ADD3-27EBBCD09E89}">
      <dgm:prSet phldrT="[Text]"/>
      <dgm:spPr/>
      <dgm:t>
        <a:bodyPr/>
        <a:lstStyle/>
        <a:p>
          <a:r>
            <a:rPr lang="en-GB" b="1" dirty="0" smtClean="0"/>
            <a:t>Concept</a:t>
          </a:r>
          <a:endParaRPr lang="en-GB" b="1" dirty="0"/>
        </a:p>
      </dgm:t>
    </dgm:pt>
    <dgm:pt modelId="{C2EFDF5B-80EE-4870-8322-710505AD1A84}" type="parTrans" cxnId="{CD92E508-3EF9-426D-8FDA-62BF5CED87D0}">
      <dgm:prSet/>
      <dgm:spPr/>
      <dgm:t>
        <a:bodyPr/>
        <a:lstStyle/>
        <a:p>
          <a:endParaRPr lang="en-GB"/>
        </a:p>
      </dgm:t>
    </dgm:pt>
    <dgm:pt modelId="{AFF3AC55-A761-4463-B86A-C21D5865768B}" type="sibTrans" cxnId="{CD92E508-3EF9-426D-8FDA-62BF5CED87D0}">
      <dgm:prSet/>
      <dgm:spPr/>
      <dgm:t>
        <a:bodyPr/>
        <a:lstStyle/>
        <a:p>
          <a:endParaRPr lang="en-GB"/>
        </a:p>
      </dgm:t>
    </dgm:pt>
    <dgm:pt modelId="{44F219E8-0604-46F2-860E-6C5F9B99D993}">
      <dgm:prSet phldrT="[Text]" custT="1"/>
      <dgm:spPr/>
      <dgm:t>
        <a:bodyPr/>
        <a:lstStyle/>
        <a:p>
          <a:r>
            <a:rPr lang="en-GB" sz="2800" dirty="0" smtClean="0"/>
            <a:t>Create goals that are easy to achieve </a:t>
          </a:r>
        </a:p>
      </dgm:t>
    </dgm:pt>
    <dgm:pt modelId="{77CB72D3-4ADE-468A-8AF3-17BEF02E5195}" type="parTrans" cxnId="{33E1B250-8779-48EA-9D36-D621CB73E925}">
      <dgm:prSet/>
      <dgm:spPr/>
      <dgm:t>
        <a:bodyPr/>
        <a:lstStyle/>
        <a:p>
          <a:endParaRPr lang="en-GB"/>
        </a:p>
      </dgm:t>
    </dgm:pt>
    <dgm:pt modelId="{00318AD8-84E5-4213-B78C-685C9C9AFE96}" type="sibTrans" cxnId="{33E1B250-8779-48EA-9D36-D621CB73E925}">
      <dgm:prSet/>
      <dgm:spPr/>
      <dgm:t>
        <a:bodyPr/>
        <a:lstStyle/>
        <a:p>
          <a:endParaRPr lang="en-GB"/>
        </a:p>
      </dgm:t>
    </dgm:pt>
    <dgm:pt modelId="{D3BDA5CF-0737-4BD4-810F-11EEEC92BF4F}">
      <dgm:prSet phldrT="[Text]" custT="1"/>
      <dgm:spPr/>
      <dgm:t>
        <a:bodyPr/>
        <a:lstStyle/>
        <a:p>
          <a:r>
            <a:rPr lang="en-GB" sz="2800" dirty="0" smtClean="0"/>
            <a:t>Actively create short-term wins </a:t>
          </a:r>
        </a:p>
      </dgm:t>
    </dgm:pt>
    <dgm:pt modelId="{6935A1A6-C4D5-4706-9101-C07D8963279D}" type="parTrans" cxnId="{9E7AE16B-9394-4A60-BDCA-66358ACC736F}">
      <dgm:prSet/>
      <dgm:spPr/>
      <dgm:t>
        <a:bodyPr/>
        <a:lstStyle/>
        <a:p>
          <a:endParaRPr lang="en-GB"/>
        </a:p>
      </dgm:t>
    </dgm:pt>
    <dgm:pt modelId="{8D0AA23B-DE7C-4401-83F2-1F99B7E3EFBC}" type="sibTrans" cxnId="{9E7AE16B-9394-4A60-BDCA-66358ACC736F}">
      <dgm:prSet/>
      <dgm:spPr/>
      <dgm:t>
        <a:bodyPr/>
        <a:lstStyle/>
        <a:p>
          <a:endParaRPr lang="en-GB"/>
        </a:p>
      </dgm:t>
    </dgm:pt>
    <dgm:pt modelId="{E8F0ADBE-5138-4087-A2C2-A1E43F93E959}">
      <dgm:prSet phldrT="[Text]"/>
      <dgm:spPr/>
      <dgm:t>
        <a:bodyPr/>
        <a:lstStyle/>
        <a:p>
          <a:r>
            <a:rPr lang="en-GB" b="1" dirty="0" smtClean="0"/>
            <a:t>Guidelines</a:t>
          </a:r>
          <a:endParaRPr lang="en-GB" b="1" dirty="0"/>
        </a:p>
      </dgm:t>
    </dgm:pt>
    <dgm:pt modelId="{C42A7136-61B9-4B7B-A7C1-E51045F904B5}" type="sibTrans" cxnId="{4B4EE99B-A24D-4A5B-91EF-C5E1EAA3A2E7}">
      <dgm:prSet/>
      <dgm:spPr/>
      <dgm:t>
        <a:bodyPr/>
        <a:lstStyle/>
        <a:p>
          <a:endParaRPr lang="en-GB"/>
        </a:p>
      </dgm:t>
    </dgm:pt>
    <dgm:pt modelId="{25A0B983-0020-44EA-8A51-3E2F33C5410D}" type="parTrans" cxnId="{4B4EE99B-A24D-4A5B-91EF-C5E1EAA3A2E7}">
      <dgm:prSet/>
      <dgm:spPr/>
      <dgm:t>
        <a:bodyPr/>
        <a:lstStyle/>
        <a:p>
          <a:endParaRPr lang="en-GB"/>
        </a:p>
      </dgm:t>
    </dgm:pt>
    <dgm:pt modelId="{B424581B-B639-47B9-B567-125A8CA0E2C7}">
      <dgm:prSet phldrT="[Text]" custT="1"/>
      <dgm:spPr/>
      <dgm:t>
        <a:bodyPr/>
        <a:lstStyle/>
        <a:p>
          <a:r>
            <a:rPr lang="en-GB" sz="2800" dirty="0" smtClean="0"/>
            <a:t>Short-term wins must be planned and engineered into the process of change</a:t>
          </a:r>
        </a:p>
      </dgm:t>
    </dgm:pt>
    <dgm:pt modelId="{AE4919F5-AB5A-4836-9DE3-6313ABB5A981}" type="parTrans" cxnId="{93B6C8D6-1B39-4A4F-A4CB-EAD2FF5B3E6B}">
      <dgm:prSet/>
      <dgm:spPr/>
      <dgm:t>
        <a:bodyPr/>
        <a:lstStyle/>
        <a:p>
          <a:endParaRPr lang="en-GB"/>
        </a:p>
      </dgm:t>
    </dgm:pt>
    <dgm:pt modelId="{AE28EE44-0158-4D9C-9879-84FD20ABC10A}" type="sibTrans" cxnId="{93B6C8D6-1B39-4A4F-A4CB-EAD2FF5B3E6B}">
      <dgm:prSet/>
      <dgm:spPr/>
      <dgm:t>
        <a:bodyPr/>
        <a:lstStyle/>
        <a:p>
          <a:endParaRPr lang="en-GB"/>
        </a:p>
      </dgm:t>
    </dgm:pt>
    <dgm:pt modelId="{76A65A53-0245-4DF2-9156-4B187CCD5F26}">
      <dgm:prSet custT="1"/>
      <dgm:spPr/>
      <dgm:t>
        <a:bodyPr/>
        <a:lstStyle/>
        <a:p>
          <a:r>
            <a:rPr lang="en-GB" sz="2800" dirty="0" smtClean="0"/>
            <a:t>Reward people who made the wins possible </a:t>
          </a:r>
          <a:endParaRPr lang="en-GB" sz="2800" dirty="0"/>
        </a:p>
      </dgm:t>
    </dgm:pt>
    <dgm:pt modelId="{A29BD6F7-0427-49E7-9215-8A7194A5854F}" type="parTrans" cxnId="{BFC528BD-FCF8-43B0-A185-A7B75CC9239E}">
      <dgm:prSet/>
      <dgm:spPr/>
      <dgm:t>
        <a:bodyPr/>
        <a:lstStyle/>
        <a:p>
          <a:endParaRPr lang="en-GB"/>
        </a:p>
      </dgm:t>
    </dgm:pt>
    <dgm:pt modelId="{3B3CDC24-5AEE-4585-BD75-D4C4FCDD3A8C}" type="sibTrans" cxnId="{BFC528BD-FCF8-43B0-A185-A7B75CC9239E}">
      <dgm:prSet/>
      <dgm:spPr/>
      <dgm:t>
        <a:bodyPr/>
        <a:lstStyle/>
        <a:p>
          <a:endParaRPr lang="en-GB"/>
        </a:p>
      </dgm:t>
    </dgm:pt>
    <dgm:pt modelId="{F75B1A1E-FDD9-4975-9AB1-5FB4E56D573C}">
      <dgm:prSet phldrT="[Text]" custT="1"/>
      <dgm:spPr/>
      <dgm:t>
        <a:bodyPr/>
        <a:lstStyle/>
        <a:p>
          <a:r>
            <a:rPr lang="en-GB" sz="2800" dirty="0" smtClean="0"/>
            <a:t>Reward people by promotions, money, etc. to highlight achievements </a:t>
          </a:r>
        </a:p>
      </dgm:t>
    </dgm:pt>
    <dgm:pt modelId="{224AFBD7-2F54-4961-B9C7-743D5F9F7B48}" type="parTrans" cxnId="{1ACA0F80-D65E-481D-B189-BD1DE9674B36}">
      <dgm:prSet/>
      <dgm:spPr/>
      <dgm:t>
        <a:bodyPr/>
        <a:lstStyle/>
        <a:p>
          <a:endParaRPr lang="en-GB"/>
        </a:p>
      </dgm:t>
    </dgm:pt>
    <dgm:pt modelId="{F5B12C3F-F6E8-4DF5-AB38-44571D91CF97}" type="sibTrans" cxnId="{1ACA0F80-D65E-481D-B189-BD1DE9674B36}">
      <dgm:prSet/>
      <dgm:spPr/>
      <dgm:t>
        <a:bodyPr/>
        <a:lstStyle/>
        <a:p>
          <a:endParaRPr lang="en-GB"/>
        </a:p>
      </dgm:t>
    </dgm:pt>
    <dgm:pt modelId="{83069548-CE1C-436C-A274-5A5A615EB715}" type="pres">
      <dgm:prSet presAssocID="{61538B10-9238-4F9A-B135-B46560EEC702}" presName="vert0" presStyleCnt="0">
        <dgm:presLayoutVars>
          <dgm:dir/>
          <dgm:animOne val="branch"/>
          <dgm:animLvl val="lvl"/>
        </dgm:presLayoutVars>
      </dgm:prSet>
      <dgm:spPr/>
      <dgm:t>
        <a:bodyPr/>
        <a:lstStyle/>
        <a:p>
          <a:endParaRPr lang="en-GB"/>
        </a:p>
      </dgm:t>
    </dgm:pt>
    <dgm:pt modelId="{2119E232-D0A3-4E7B-A8BE-A5BB5E28E403}" type="pres">
      <dgm:prSet presAssocID="{1911F921-5533-4892-ADD3-27EBBCD09E89}" presName="thickLine" presStyleLbl="alignNode1" presStyleIdx="0" presStyleCnt="2"/>
      <dgm:spPr/>
    </dgm:pt>
    <dgm:pt modelId="{13AB4ECA-DEE8-4FA8-A9B7-9281EA9FBFB4}" type="pres">
      <dgm:prSet presAssocID="{1911F921-5533-4892-ADD3-27EBBCD09E89}" presName="horz1" presStyleCnt="0"/>
      <dgm:spPr/>
    </dgm:pt>
    <dgm:pt modelId="{018ECB64-6CFC-471A-9D4A-B0AAF444C08F}" type="pres">
      <dgm:prSet presAssocID="{1911F921-5533-4892-ADD3-27EBBCD09E89}" presName="tx1" presStyleLbl="revTx" presStyleIdx="0" presStyleCnt="7"/>
      <dgm:spPr/>
      <dgm:t>
        <a:bodyPr/>
        <a:lstStyle/>
        <a:p>
          <a:endParaRPr lang="en-GB"/>
        </a:p>
      </dgm:t>
    </dgm:pt>
    <dgm:pt modelId="{29D18962-8A47-4E2A-8041-E952A3FD8C95}" type="pres">
      <dgm:prSet presAssocID="{1911F921-5533-4892-ADD3-27EBBCD09E89}" presName="vert1" presStyleCnt="0"/>
      <dgm:spPr/>
    </dgm:pt>
    <dgm:pt modelId="{AE364E00-BB59-4813-8E71-E6DB78714D80}" type="pres">
      <dgm:prSet presAssocID="{44F219E8-0604-46F2-860E-6C5F9B99D993}" presName="vertSpace2a" presStyleCnt="0"/>
      <dgm:spPr/>
    </dgm:pt>
    <dgm:pt modelId="{8456BE62-68F5-4369-A9B7-CAD858D2DAED}" type="pres">
      <dgm:prSet presAssocID="{44F219E8-0604-46F2-860E-6C5F9B99D993}" presName="horz2" presStyleCnt="0"/>
      <dgm:spPr/>
    </dgm:pt>
    <dgm:pt modelId="{3E35BE44-4355-4D47-9F48-4C33FA2D7D16}" type="pres">
      <dgm:prSet presAssocID="{44F219E8-0604-46F2-860E-6C5F9B99D993}" presName="horzSpace2" presStyleCnt="0"/>
      <dgm:spPr/>
    </dgm:pt>
    <dgm:pt modelId="{995D1697-E870-4C59-9D26-28522D1129CB}" type="pres">
      <dgm:prSet presAssocID="{44F219E8-0604-46F2-860E-6C5F9B99D993}" presName="tx2" presStyleLbl="revTx" presStyleIdx="1" presStyleCnt="7"/>
      <dgm:spPr/>
      <dgm:t>
        <a:bodyPr/>
        <a:lstStyle/>
        <a:p>
          <a:endParaRPr lang="en-GB"/>
        </a:p>
      </dgm:t>
    </dgm:pt>
    <dgm:pt modelId="{E79D1193-3B6B-4D2B-8FD4-AE22E976171F}" type="pres">
      <dgm:prSet presAssocID="{44F219E8-0604-46F2-860E-6C5F9B99D993}" presName="vert2" presStyleCnt="0"/>
      <dgm:spPr/>
    </dgm:pt>
    <dgm:pt modelId="{30C8AEF3-6E33-48B9-8111-8143F06711C8}" type="pres">
      <dgm:prSet presAssocID="{44F219E8-0604-46F2-860E-6C5F9B99D993}" presName="thinLine2b" presStyleLbl="callout" presStyleIdx="0" presStyleCnt="5"/>
      <dgm:spPr/>
    </dgm:pt>
    <dgm:pt modelId="{DCD78EA5-E88E-447D-8131-F9ECFB64E50C}" type="pres">
      <dgm:prSet presAssocID="{44F219E8-0604-46F2-860E-6C5F9B99D993}" presName="vertSpace2b" presStyleCnt="0"/>
      <dgm:spPr/>
    </dgm:pt>
    <dgm:pt modelId="{B0E1832E-91EA-4340-A8DE-A1DAF774F7B3}" type="pres">
      <dgm:prSet presAssocID="{76A65A53-0245-4DF2-9156-4B187CCD5F26}" presName="horz2" presStyleCnt="0"/>
      <dgm:spPr/>
    </dgm:pt>
    <dgm:pt modelId="{4D8BCD2F-2F0D-471D-BB65-AED48365A109}" type="pres">
      <dgm:prSet presAssocID="{76A65A53-0245-4DF2-9156-4B187CCD5F26}" presName="horzSpace2" presStyleCnt="0"/>
      <dgm:spPr/>
    </dgm:pt>
    <dgm:pt modelId="{A9D2AA0A-B36F-4C8E-8ADD-F62251908B7C}" type="pres">
      <dgm:prSet presAssocID="{76A65A53-0245-4DF2-9156-4B187CCD5F26}" presName="tx2" presStyleLbl="revTx" presStyleIdx="2" presStyleCnt="7"/>
      <dgm:spPr/>
      <dgm:t>
        <a:bodyPr/>
        <a:lstStyle/>
        <a:p>
          <a:endParaRPr lang="en-GB"/>
        </a:p>
      </dgm:t>
    </dgm:pt>
    <dgm:pt modelId="{960FB89A-5D0F-4014-A996-C6F9CE850CB9}" type="pres">
      <dgm:prSet presAssocID="{76A65A53-0245-4DF2-9156-4B187CCD5F26}" presName="vert2" presStyleCnt="0"/>
      <dgm:spPr/>
    </dgm:pt>
    <dgm:pt modelId="{F0A4528F-3864-4EB2-AD7C-2AF96C330ACF}" type="pres">
      <dgm:prSet presAssocID="{76A65A53-0245-4DF2-9156-4B187CCD5F26}" presName="thinLine2b" presStyleLbl="callout" presStyleIdx="1" presStyleCnt="5"/>
      <dgm:spPr/>
    </dgm:pt>
    <dgm:pt modelId="{7B379A13-4049-4860-B806-8D21048BBED1}" type="pres">
      <dgm:prSet presAssocID="{76A65A53-0245-4DF2-9156-4B187CCD5F26}" presName="vertSpace2b" presStyleCnt="0"/>
      <dgm:spPr/>
    </dgm:pt>
    <dgm:pt modelId="{B2BAFF02-2789-4426-93BD-8873F3E5BE26}" type="pres">
      <dgm:prSet presAssocID="{E8F0ADBE-5138-4087-A2C2-A1E43F93E959}" presName="thickLine" presStyleLbl="alignNode1" presStyleIdx="1" presStyleCnt="2"/>
      <dgm:spPr/>
    </dgm:pt>
    <dgm:pt modelId="{8E642761-AD55-4B75-8ABB-B9C3C445306C}" type="pres">
      <dgm:prSet presAssocID="{E8F0ADBE-5138-4087-A2C2-A1E43F93E959}" presName="horz1" presStyleCnt="0"/>
      <dgm:spPr/>
    </dgm:pt>
    <dgm:pt modelId="{458B7175-8303-41E2-A48F-822DAD8FBA4B}" type="pres">
      <dgm:prSet presAssocID="{E8F0ADBE-5138-4087-A2C2-A1E43F93E959}" presName="tx1" presStyleLbl="revTx" presStyleIdx="3" presStyleCnt="7"/>
      <dgm:spPr/>
      <dgm:t>
        <a:bodyPr/>
        <a:lstStyle/>
        <a:p>
          <a:endParaRPr lang="en-GB"/>
        </a:p>
      </dgm:t>
    </dgm:pt>
    <dgm:pt modelId="{47BC0614-D60C-4C54-845A-34ED50F3D8C6}" type="pres">
      <dgm:prSet presAssocID="{E8F0ADBE-5138-4087-A2C2-A1E43F93E959}" presName="vert1" presStyleCnt="0"/>
      <dgm:spPr/>
    </dgm:pt>
    <dgm:pt modelId="{13421A03-B0EE-44FE-8FEA-C3ED1DF31756}" type="pres">
      <dgm:prSet presAssocID="{D3BDA5CF-0737-4BD4-810F-11EEEC92BF4F}" presName="vertSpace2a" presStyleCnt="0"/>
      <dgm:spPr/>
    </dgm:pt>
    <dgm:pt modelId="{2F6497F4-4782-4057-A6F1-36229FB80E7B}" type="pres">
      <dgm:prSet presAssocID="{D3BDA5CF-0737-4BD4-810F-11EEEC92BF4F}" presName="horz2" presStyleCnt="0"/>
      <dgm:spPr/>
    </dgm:pt>
    <dgm:pt modelId="{8DE1CE5D-3B61-4878-8FF3-BC6BB959AF71}" type="pres">
      <dgm:prSet presAssocID="{D3BDA5CF-0737-4BD4-810F-11EEEC92BF4F}" presName="horzSpace2" presStyleCnt="0"/>
      <dgm:spPr/>
    </dgm:pt>
    <dgm:pt modelId="{BC90C8F7-C5E5-445D-8437-9F8172EAFA4E}" type="pres">
      <dgm:prSet presAssocID="{D3BDA5CF-0737-4BD4-810F-11EEEC92BF4F}" presName="tx2" presStyleLbl="revTx" presStyleIdx="4" presStyleCnt="7" custScaleY="91199"/>
      <dgm:spPr/>
      <dgm:t>
        <a:bodyPr/>
        <a:lstStyle/>
        <a:p>
          <a:endParaRPr lang="en-GB"/>
        </a:p>
      </dgm:t>
    </dgm:pt>
    <dgm:pt modelId="{236F3C10-DF44-4974-9428-25E3C3437F62}" type="pres">
      <dgm:prSet presAssocID="{D3BDA5CF-0737-4BD4-810F-11EEEC92BF4F}" presName="vert2" presStyleCnt="0"/>
      <dgm:spPr/>
    </dgm:pt>
    <dgm:pt modelId="{95E50F6E-2719-4297-8F6A-FA6DEC06AE3A}" type="pres">
      <dgm:prSet presAssocID="{D3BDA5CF-0737-4BD4-810F-11EEEC92BF4F}" presName="thinLine2b" presStyleLbl="callout" presStyleIdx="2" presStyleCnt="5"/>
      <dgm:spPr/>
    </dgm:pt>
    <dgm:pt modelId="{5DB21085-78BB-47DB-916D-9487158C9EA3}" type="pres">
      <dgm:prSet presAssocID="{D3BDA5CF-0737-4BD4-810F-11EEEC92BF4F}" presName="vertSpace2b" presStyleCnt="0"/>
      <dgm:spPr/>
    </dgm:pt>
    <dgm:pt modelId="{AABB63DD-8BA7-444C-891A-0E7AC0D97779}" type="pres">
      <dgm:prSet presAssocID="{B424581B-B639-47B9-B567-125A8CA0E2C7}" presName="horz2" presStyleCnt="0"/>
      <dgm:spPr/>
    </dgm:pt>
    <dgm:pt modelId="{9E1E9ACC-8175-4AC2-A95F-8638CDC5ABEE}" type="pres">
      <dgm:prSet presAssocID="{B424581B-B639-47B9-B567-125A8CA0E2C7}" presName="horzSpace2" presStyleCnt="0"/>
      <dgm:spPr/>
    </dgm:pt>
    <dgm:pt modelId="{B8C4C166-5642-4603-BCFF-1D20929BF871}" type="pres">
      <dgm:prSet presAssocID="{B424581B-B639-47B9-B567-125A8CA0E2C7}" presName="tx2" presStyleLbl="revTx" presStyleIdx="5" presStyleCnt="7" custScaleY="168935"/>
      <dgm:spPr/>
      <dgm:t>
        <a:bodyPr/>
        <a:lstStyle/>
        <a:p>
          <a:endParaRPr lang="en-GB"/>
        </a:p>
      </dgm:t>
    </dgm:pt>
    <dgm:pt modelId="{83AB40F9-0D46-4703-9DE6-98900ED83F92}" type="pres">
      <dgm:prSet presAssocID="{B424581B-B639-47B9-B567-125A8CA0E2C7}" presName="vert2" presStyleCnt="0"/>
      <dgm:spPr/>
    </dgm:pt>
    <dgm:pt modelId="{DC9C376C-7A3D-409E-A32D-410D6A349B79}" type="pres">
      <dgm:prSet presAssocID="{B424581B-B639-47B9-B567-125A8CA0E2C7}" presName="thinLine2b" presStyleLbl="callout" presStyleIdx="3" presStyleCnt="5"/>
      <dgm:spPr/>
    </dgm:pt>
    <dgm:pt modelId="{A08DD945-025C-4D4C-AEDB-67B1191EBDBD}" type="pres">
      <dgm:prSet presAssocID="{B424581B-B639-47B9-B567-125A8CA0E2C7}" presName="vertSpace2b" presStyleCnt="0"/>
      <dgm:spPr/>
    </dgm:pt>
    <dgm:pt modelId="{7F8217BC-2D09-4C86-8DC5-D0ED40D53CE7}" type="pres">
      <dgm:prSet presAssocID="{F75B1A1E-FDD9-4975-9AB1-5FB4E56D573C}" presName="horz2" presStyleCnt="0"/>
      <dgm:spPr/>
    </dgm:pt>
    <dgm:pt modelId="{8301C03B-E5AD-4FFA-BFEA-3E2CDEA402F6}" type="pres">
      <dgm:prSet presAssocID="{F75B1A1E-FDD9-4975-9AB1-5FB4E56D573C}" presName="horzSpace2" presStyleCnt="0"/>
      <dgm:spPr/>
    </dgm:pt>
    <dgm:pt modelId="{B22774E2-0027-4729-9FCA-EF0F24B0753B}" type="pres">
      <dgm:prSet presAssocID="{F75B1A1E-FDD9-4975-9AB1-5FB4E56D573C}" presName="tx2" presStyleLbl="revTx" presStyleIdx="6" presStyleCnt="7" custScaleY="171436"/>
      <dgm:spPr/>
      <dgm:t>
        <a:bodyPr/>
        <a:lstStyle/>
        <a:p>
          <a:endParaRPr lang="en-GB"/>
        </a:p>
      </dgm:t>
    </dgm:pt>
    <dgm:pt modelId="{C9E70AFE-B86F-4B7F-B089-05670665B179}" type="pres">
      <dgm:prSet presAssocID="{F75B1A1E-FDD9-4975-9AB1-5FB4E56D573C}" presName="vert2" presStyleCnt="0"/>
      <dgm:spPr/>
    </dgm:pt>
    <dgm:pt modelId="{21FFCC53-91BC-4920-BCC0-28F92910956C}" type="pres">
      <dgm:prSet presAssocID="{F75B1A1E-FDD9-4975-9AB1-5FB4E56D573C}" presName="thinLine2b" presStyleLbl="callout" presStyleIdx="4" presStyleCnt="5"/>
      <dgm:spPr/>
    </dgm:pt>
    <dgm:pt modelId="{F8300FFB-263D-4E3A-B345-8876C3842042}" type="pres">
      <dgm:prSet presAssocID="{F75B1A1E-FDD9-4975-9AB1-5FB4E56D573C}" presName="vertSpace2b" presStyleCnt="0"/>
      <dgm:spPr/>
    </dgm:pt>
  </dgm:ptLst>
  <dgm:cxnLst>
    <dgm:cxn modelId="{9E7AE16B-9394-4A60-BDCA-66358ACC736F}" srcId="{E8F0ADBE-5138-4087-A2C2-A1E43F93E959}" destId="{D3BDA5CF-0737-4BD4-810F-11EEEC92BF4F}" srcOrd="0" destOrd="0" parTransId="{6935A1A6-C4D5-4706-9101-C07D8963279D}" sibTransId="{8D0AA23B-DE7C-4401-83F2-1F99B7E3EFBC}"/>
    <dgm:cxn modelId="{33E1B250-8779-48EA-9D36-D621CB73E925}" srcId="{1911F921-5533-4892-ADD3-27EBBCD09E89}" destId="{44F219E8-0604-46F2-860E-6C5F9B99D993}" srcOrd="0" destOrd="0" parTransId="{77CB72D3-4ADE-468A-8AF3-17BEF02E5195}" sibTransId="{00318AD8-84E5-4213-B78C-685C9C9AFE96}"/>
    <dgm:cxn modelId="{664B9446-8D44-2941-B7D2-74C54958BB3F}" type="presOf" srcId="{E8F0ADBE-5138-4087-A2C2-A1E43F93E959}" destId="{458B7175-8303-41E2-A48F-822DAD8FBA4B}" srcOrd="0" destOrd="0" presId="urn:microsoft.com/office/officeart/2008/layout/LinedList"/>
    <dgm:cxn modelId="{7595A7DD-9AD0-0445-A471-D2660CD105FF}" type="presOf" srcId="{B424581B-B639-47B9-B567-125A8CA0E2C7}" destId="{B8C4C166-5642-4603-BCFF-1D20929BF871}" srcOrd="0" destOrd="0" presId="urn:microsoft.com/office/officeart/2008/layout/LinedList"/>
    <dgm:cxn modelId="{8ED200A3-E946-1649-B2DF-08F666DF32FE}" type="presOf" srcId="{D3BDA5CF-0737-4BD4-810F-11EEEC92BF4F}" destId="{BC90C8F7-C5E5-445D-8437-9F8172EAFA4E}" srcOrd="0" destOrd="0" presId="urn:microsoft.com/office/officeart/2008/layout/LinedList"/>
    <dgm:cxn modelId="{BFC528BD-FCF8-43B0-A185-A7B75CC9239E}" srcId="{1911F921-5533-4892-ADD3-27EBBCD09E89}" destId="{76A65A53-0245-4DF2-9156-4B187CCD5F26}" srcOrd="1" destOrd="0" parTransId="{A29BD6F7-0427-49E7-9215-8A7194A5854F}" sibTransId="{3B3CDC24-5AEE-4585-BD75-D4C4FCDD3A8C}"/>
    <dgm:cxn modelId="{7DCE5A8B-CF3C-B14A-BDD6-1FF9C7EB691B}" type="presOf" srcId="{1911F921-5533-4892-ADD3-27EBBCD09E89}" destId="{018ECB64-6CFC-471A-9D4A-B0AAF444C08F}" srcOrd="0" destOrd="0" presId="urn:microsoft.com/office/officeart/2008/layout/LinedList"/>
    <dgm:cxn modelId="{CD92E508-3EF9-426D-8FDA-62BF5CED87D0}" srcId="{61538B10-9238-4F9A-B135-B46560EEC702}" destId="{1911F921-5533-4892-ADD3-27EBBCD09E89}" srcOrd="0" destOrd="0" parTransId="{C2EFDF5B-80EE-4870-8322-710505AD1A84}" sibTransId="{AFF3AC55-A761-4463-B86A-C21D5865768B}"/>
    <dgm:cxn modelId="{00B84BEB-6D21-F749-A7A5-6ACA20EDB8C5}" type="presOf" srcId="{61538B10-9238-4F9A-B135-B46560EEC702}" destId="{83069548-CE1C-436C-A274-5A5A615EB715}" srcOrd="0" destOrd="0" presId="urn:microsoft.com/office/officeart/2008/layout/LinedList"/>
    <dgm:cxn modelId="{1ACA0F80-D65E-481D-B189-BD1DE9674B36}" srcId="{E8F0ADBE-5138-4087-A2C2-A1E43F93E959}" destId="{F75B1A1E-FDD9-4975-9AB1-5FB4E56D573C}" srcOrd="2" destOrd="0" parTransId="{224AFBD7-2F54-4961-B9C7-743D5F9F7B48}" sibTransId="{F5B12C3F-F6E8-4DF5-AB38-44571D91CF97}"/>
    <dgm:cxn modelId="{151F66F9-01C2-E84B-B50B-A975D61D2856}" type="presOf" srcId="{F75B1A1E-FDD9-4975-9AB1-5FB4E56D573C}" destId="{B22774E2-0027-4729-9FCA-EF0F24B0753B}" srcOrd="0" destOrd="0" presId="urn:microsoft.com/office/officeart/2008/layout/LinedList"/>
    <dgm:cxn modelId="{5AFECF0B-85A7-1047-94B5-F4254ACA5484}" type="presOf" srcId="{76A65A53-0245-4DF2-9156-4B187CCD5F26}" destId="{A9D2AA0A-B36F-4C8E-8ADD-F62251908B7C}" srcOrd="0" destOrd="0" presId="urn:microsoft.com/office/officeart/2008/layout/LinedList"/>
    <dgm:cxn modelId="{4B4EE99B-A24D-4A5B-91EF-C5E1EAA3A2E7}" srcId="{61538B10-9238-4F9A-B135-B46560EEC702}" destId="{E8F0ADBE-5138-4087-A2C2-A1E43F93E959}" srcOrd="1" destOrd="0" parTransId="{25A0B983-0020-44EA-8A51-3E2F33C5410D}" sibTransId="{C42A7136-61B9-4B7B-A7C1-E51045F904B5}"/>
    <dgm:cxn modelId="{93B6C8D6-1B39-4A4F-A4CB-EAD2FF5B3E6B}" srcId="{E8F0ADBE-5138-4087-A2C2-A1E43F93E959}" destId="{B424581B-B639-47B9-B567-125A8CA0E2C7}" srcOrd="1" destOrd="0" parTransId="{AE4919F5-AB5A-4836-9DE3-6313ABB5A981}" sibTransId="{AE28EE44-0158-4D9C-9879-84FD20ABC10A}"/>
    <dgm:cxn modelId="{2A33D0B4-9B42-4844-9843-D659EE5415D1}" type="presOf" srcId="{44F219E8-0604-46F2-860E-6C5F9B99D993}" destId="{995D1697-E870-4C59-9D26-28522D1129CB}" srcOrd="0" destOrd="0" presId="urn:microsoft.com/office/officeart/2008/layout/LinedList"/>
    <dgm:cxn modelId="{E7778CDF-8C03-9D44-B70D-0C53F19FF3F0}" type="presParOf" srcId="{83069548-CE1C-436C-A274-5A5A615EB715}" destId="{2119E232-D0A3-4E7B-A8BE-A5BB5E28E403}" srcOrd="0" destOrd="0" presId="urn:microsoft.com/office/officeart/2008/layout/LinedList"/>
    <dgm:cxn modelId="{5CFA4912-5A19-8B49-8922-FC57A6C4284A}" type="presParOf" srcId="{83069548-CE1C-436C-A274-5A5A615EB715}" destId="{13AB4ECA-DEE8-4FA8-A9B7-9281EA9FBFB4}" srcOrd="1" destOrd="0" presId="urn:microsoft.com/office/officeart/2008/layout/LinedList"/>
    <dgm:cxn modelId="{2B027F84-831C-664B-9E58-942D481CECED}" type="presParOf" srcId="{13AB4ECA-DEE8-4FA8-A9B7-9281EA9FBFB4}" destId="{018ECB64-6CFC-471A-9D4A-B0AAF444C08F}" srcOrd="0" destOrd="0" presId="urn:microsoft.com/office/officeart/2008/layout/LinedList"/>
    <dgm:cxn modelId="{DBFA12F3-C15F-5647-B4BC-547588CD02D3}" type="presParOf" srcId="{13AB4ECA-DEE8-4FA8-A9B7-9281EA9FBFB4}" destId="{29D18962-8A47-4E2A-8041-E952A3FD8C95}" srcOrd="1" destOrd="0" presId="urn:microsoft.com/office/officeart/2008/layout/LinedList"/>
    <dgm:cxn modelId="{16448770-EAA6-AF40-ADDF-187292D8849D}" type="presParOf" srcId="{29D18962-8A47-4E2A-8041-E952A3FD8C95}" destId="{AE364E00-BB59-4813-8E71-E6DB78714D80}" srcOrd="0" destOrd="0" presId="urn:microsoft.com/office/officeart/2008/layout/LinedList"/>
    <dgm:cxn modelId="{CA926110-C99A-6140-ACCA-10F17DE9C59A}" type="presParOf" srcId="{29D18962-8A47-4E2A-8041-E952A3FD8C95}" destId="{8456BE62-68F5-4369-A9B7-CAD858D2DAED}" srcOrd="1" destOrd="0" presId="urn:microsoft.com/office/officeart/2008/layout/LinedList"/>
    <dgm:cxn modelId="{F9C74A57-AECB-3B47-AA7C-78B5977A78C8}" type="presParOf" srcId="{8456BE62-68F5-4369-A9B7-CAD858D2DAED}" destId="{3E35BE44-4355-4D47-9F48-4C33FA2D7D16}" srcOrd="0" destOrd="0" presId="urn:microsoft.com/office/officeart/2008/layout/LinedList"/>
    <dgm:cxn modelId="{01EF564B-55CD-5A47-97EC-E7F3D9CAEBEA}" type="presParOf" srcId="{8456BE62-68F5-4369-A9B7-CAD858D2DAED}" destId="{995D1697-E870-4C59-9D26-28522D1129CB}" srcOrd="1" destOrd="0" presId="urn:microsoft.com/office/officeart/2008/layout/LinedList"/>
    <dgm:cxn modelId="{3B53D8A2-6706-0C4D-B24F-BDAC08D571A0}" type="presParOf" srcId="{8456BE62-68F5-4369-A9B7-CAD858D2DAED}" destId="{E79D1193-3B6B-4D2B-8FD4-AE22E976171F}" srcOrd="2" destOrd="0" presId="urn:microsoft.com/office/officeart/2008/layout/LinedList"/>
    <dgm:cxn modelId="{A30B4626-33FF-674C-AAAA-A444F086AF62}" type="presParOf" srcId="{29D18962-8A47-4E2A-8041-E952A3FD8C95}" destId="{30C8AEF3-6E33-48B9-8111-8143F06711C8}" srcOrd="2" destOrd="0" presId="urn:microsoft.com/office/officeart/2008/layout/LinedList"/>
    <dgm:cxn modelId="{DF97272A-A7AB-A64C-9CBC-35F5F1B6B137}" type="presParOf" srcId="{29D18962-8A47-4E2A-8041-E952A3FD8C95}" destId="{DCD78EA5-E88E-447D-8131-F9ECFB64E50C}" srcOrd="3" destOrd="0" presId="urn:microsoft.com/office/officeart/2008/layout/LinedList"/>
    <dgm:cxn modelId="{0E110F28-28CB-D746-A69A-B4EFFD419FEF}" type="presParOf" srcId="{29D18962-8A47-4E2A-8041-E952A3FD8C95}" destId="{B0E1832E-91EA-4340-A8DE-A1DAF774F7B3}" srcOrd="4" destOrd="0" presId="urn:microsoft.com/office/officeart/2008/layout/LinedList"/>
    <dgm:cxn modelId="{346364F4-693F-7749-83D6-40F2C57B6A5D}" type="presParOf" srcId="{B0E1832E-91EA-4340-A8DE-A1DAF774F7B3}" destId="{4D8BCD2F-2F0D-471D-BB65-AED48365A109}" srcOrd="0" destOrd="0" presId="urn:microsoft.com/office/officeart/2008/layout/LinedList"/>
    <dgm:cxn modelId="{53065C75-28FF-3A43-A7E8-309F63968CA6}" type="presParOf" srcId="{B0E1832E-91EA-4340-A8DE-A1DAF774F7B3}" destId="{A9D2AA0A-B36F-4C8E-8ADD-F62251908B7C}" srcOrd="1" destOrd="0" presId="urn:microsoft.com/office/officeart/2008/layout/LinedList"/>
    <dgm:cxn modelId="{677F5F0C-DEC2-4C46-83C5-6428A02E3A44}" type="presParOf" srcId="{B0E1832E-91EA-4340-A8DE-A1DAF774F7B3}" destId="{960FB89A-5D0F-4014-A996-C6F9CE850CB9}" srcOrd="2" destOrd="0" presId="urn:microsoft.com/office/officeart/2008/layout/LinedList"/>
    <dgm:cxn modelId="{C5111C32-C2D4-7745-BAFF-FA71F1D0B4DD}" type="presParOf" srcId="{29D18962-8A47-4E2A-8041-E952A3FD8C95}" destId="{F0A4528F-3864-4EB2-AD7C-2AF96C330ACF}" srcOrd="5" destOrd="0" presId="urn:microsoft.com/office/officeart/2008/layout/LinedList"/>
    <dgm:cxn modelId="{85F13744-6567-8540-8E60-481FEBC8EAB0}" type="presParOf" srcId="{29D18962-8A47-4E2A-8041-E952A3FD8C95}" destId="{7B379A13-4049-4860-B806-8D21048BBED1}" srcOrd="6" destOrd="0" presId="urn:microsoft.com/office/officeart/2008/layout/LinedList"/>
    <dgm:cxn modelId="{7951464B-3620-8648-B89F-5A38CDEE6885}" type="presParOf" srcId="{83069548-CE1C-436C-A274-5A5A615EB715}" destId="{B2BAFF02-2789-4426-93BD-8873F3E5BE26}" srcOrd="2" destOrd="0" presId="urn:microsoft.com/office/officeart/2008/layout/LinedList"/>
    <dgm:cxn modelId="{D994B7D3-34A7-5341-8854-38C569AE3316}" type="presParOf" srcId="{83069548-CE1C-436C-A274-5A5A615EB715}" destId="{8E642761-AD55-4B75-8ABB-B9C3C445306C}" srcOrd="3" destOrd="0" presId="urn:microsoft.com/office/officeart/2008/layout/LinedList"/>
    <dgm:cxn modelId="{6DF1C6EA-E7BA-0746-BF53-AA1A4923B4A4}" type="presParOf" srcId="{8E642761-AD55-4B75-8ABB-B9C3C445306C}" destId="{458B7175-8303-41E2-A48F-822DAD8FBA4B}" srcOrd="0" destOrd="0" presId="urn:microsoft.com/office/officeart/2008/layout/LinedList"/>
    <dgm:cxn modelId="{FF8BAEB2-BEFD-B047-80D6-C8FF395A91F1}" type="presParOf" srcId="{8E642761-AD55-4B75-8ABB-B9C3C445306C}" destId="{47BC0614-D60C-4C54-845A-34ED50F3D8C6}" srcOrd="1" destOrd="0" presId="urn:microsoft.com/office/officeart/2008/layout/LinedList"/>
    <dgm:cxn modelId="{1B5E6F4F-3883-2743-B952-B7FC04121DE8}" type="presParOf" srcId="{47BC0614-D60C-4C54-845A-34ED50F3D8C6}" destId="{13421A03-B0EE-44FE-8FEA-C3ED1DF31756}" srcOrd="0" destOrd="0" presId="urn:microsoft.com/office/officeart/2008/layout/LinedList"/>
    <dgm:cxn modelId="{C9FF2AF1-E102-2349-AE02-1AB9D9CF57D4}" type="presParOf" srcId="{47BC0614-D60C-4C54-845A-34ED50F3D8C6}" destId="{2F6497F4-4782-4057-A6F1-36229FB80E7B}" srcOrd="1" destOrd="0" presId="urn:microsoft.com/office/officeart/2008/layout/LinedList"/>
    <dgm:cxn modelId="{83DF39D1-BADF-834B-926B-E1E641D936BE}" type="presParOf" srcId="{2F6497F4-4782-4057-A6F1-36229FB80E7B}" destId="{8DE1CE5D-3B61-4878-8FF3-BC6BB959AF71}" srcOrd="0" destOrd="0" presId="urn:microsoft.com/office/officeart/2008/layout/LinedList"/>
    <dgm:cxn modelId="{BB44BFFF-22FE-F54A-AB8A-6D4F15F42692}" type="presParOf" srcId="{2F6497F4-4782-4057-A6F1-36229FB80E7B}" destId="{BC90C8F7-C5E5-445D-8437-9F8172EAFA4E}" srcOrd="1" destOrd="0" presId="urn:microsoft.com/office/officeart/2008/layout/LinedList"/>
    <dgm:cxn modelId="{3CB9894F-4F18-C74E-8BAF-1E9D01C196E3}" type="presParOf" srcId="{2F6497F4-4782-4057-A6F1-36229FB80E7B}" destId="{236F3C10-DF44-4974-9428-25E3C3437F62}" srcOrd="2" destOrd="0" presId="urn:microsoft.com/office/officeart/2008/layout/LinedList"/>
    <dgm:cxn modelId="{E5EB6A39-719B-974C-A649-3B601AC3FF56}" type="presParOf" srcId="{47BC0614-D60C-4C54-845A-34ED50F3D8C6}" destId="{95E50F6E-2719-4297-8F6A-FA6DEC06AE3A}" srcOrd="2" destOrd="0" presId="urn:microsoft.com/office/officeart/2008/layout/LinedList"/>
    <dgm:cxn modelId="{00B2EA8F-AC7C-0D40-9E5E-13B86325FAAF}" type="presParOf" srcId="{47BC0614-D60C-4C54-845A-34ED50F3D8C6}" destId="{5DB21085-78BB-47DB-916D-9487158C9EA3}" srcOrd="3" destOrd="0" presId="urn:microsoft.com/office/officeart/2008/layout/LinedList"/>
    <dgm:cxn modelId="{5FF47353-74A5-2347-B1E4-13C6F8377E9D}" type="presParOf" srcId="{47BC0614-D60C-4C54-845A-34ED50F3D8C6}" destId="{AABB63DD-8BA7-444C-891A-0E7AC0D97779}" srcOrd="4" destOrd="0" presId="urn:microsoft.com/office/officeart/2008/layout/LinedList"/>
    <dgm:cxn modelId="{DB7A815C-1327-A04E-9C27-E8F2B96C989F}" type="presParOf" srcId="{AABB63DD-8BA7-444C-891A-0E7AC0D97779}" destId="{9E1E9ACC-8175-4AC2-A95F-8638CDC5ABEE}" srcOrd="0" destOrd="0" presId="urn:microsoft.com/office/officeart/2008/layout/LinedList"/>
    <dgm:cxn modelId="{1881B61F-307C-9C4D-B100-67279AFD60A0}" type="presParOf" srcId="{AABB63DD-8BA7-444C-891A-0E7AC0D97779}" destId="{B8C4C166-5642-4603-BCFF-1D20929BF871}" srcOrd="1" destOrd="0" presId="urn:microsoft.com/office/officeart/2008/layout/LinedList"/>
    <dgm:cxn modelId="{766A28CD-9C05-4E47-AC76-A4F50733DED2}" type="presParOf" srcId="{AABB63DD-8BA7-444C-891A-0E7AC0D97779}" destId="{83AB40F9-0D46-4703-9DE6-98900ED83F92}" srcOrd="2" destOrd="0" presId="urn:microsoft.com/office/officeart/2008/layout/LinedList"/>
    <dgm:cxn modelId="{8D80C6F3-20E1-5744-B7E1-055E72E36FE4}" type="presParOf" srcId="{47BC0614-D60C-4C54-845A-34ED50F3D8C6}" destId="{DC9C376C-7A3D-409E-A32D-410D6A349B79}" srcOrd="5" destOrd="0" presId="urn:microsoft.com/office/officeart/2008/layout/LinedList"/>
    <dgm:cxn modelId="{C9F7D573-50E7-6448-839B-7CA28F575EE9}" type="presParOf" srcId="{47BC0614-D60C-4C54-845A-34ED50F3D8C6}" destId="{A08DD945-025C-4D4C-AEDB-67B1191EBDBD}" srcOrd="6" destOrd="0" presId="urn:microsoft.com/office/officeart/2008/layout/LinedList"/>
    <dgm:cxn modelId="{7D87A6F3-1FEC-0247-93D5-A2E2D9100FF8}" type="presParOf" srcId="{47BC0614-D60C-4C54-845A-34ED50F3D8C6}" destId="{7F8217BC-2D09-4C86-8DC5-D0ED40D53CE7}" srcOrd="7" destOrd="0" presId="urn:microsoft.com/office/officeart/2008/layout/LinedList"/>
    <dgm:cxn modelId="{AD163B4E-08EB-734E-9B98-3633FDA5EE58}" type="presParOf" srcId="{7F8217BC-2D09-4C86-8DC5-D0ED40D53CE7}" destId="{8301C03B-E5AD-4FFA-BFEA-3E2CDEA402F6}" srcOrd="0" destOrd="0" presId="urn:microsoft.com/office/officeart/2008/layout/LinedList"/>
    <dgm:cxn modelId="{451596A6-8048-EB44-8688-5F772D73D2EF}" type="presParOf" srcId="{7F8217BC-2D09-4C86-8DC5-D0ED40D53CE7}" destId="{B22774E2-0027-4729-9FCA-EF0F24B0753B}" srcOrd="1" destOrd="0" presId="urn:microsoft.com/office/officeart/2008/layout/LinedList"/>
    <dgm:cxn modelId="{516C08DD-943E-D54C-9CC4-4987D9F7D23F}" type="presParOf" srcId="{7F8217BC-2D09-4C86-8DC5-D0ED40D53CE7}" destId="{C9E70AFE-B86F-4B7F-B089-05670665B179}" srcOrd="2" destOrd="0" presId="urn:microsoft.com/office/officeart/2008/layout/LinedList"/>
    <dgm:cxn modelId="{91517402-8DDD-6347-8F37-5CD71DC2A531}" type="presParOf" srcId="{47BC0614-D60C-4C54-845A-34ED50F3D8C6}" destId="{21FFCC53-91BC-4920-BCC0-28F92910956C}" srcOrd="8" destOrd="0" presId="urn:microsoft.com/office/officeart/2008/layout/LinedList"/>
    <dgm:cxn modelId="{90C87A55-6AF6-8B40-AF87-972B3780B0D5}" type="presParOf" srcId="{47BC0614-D60C-4C54-845A-34ED50F3D8C6}" destId="{F8300FFB-263D-4E3A-B345-8876C3842042}" srcOrd="9"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1538B10-9238-4F9A-B135-B46560EEC702}" type="doc">
      <dgm:prSet loTypeId="urn:microsoft.com/office/officeart/2008/layout/LinedList" loCatId="list" qsTypeId="urn:microsoft.com/office/officeart/2005/8/quickstyle/simple3" qsCatId="simple" csTypeId="urn:microsoft.com/office/officeart/2005/8/colors/colorful5" csCatId="colorful" phldr="1"/>
      <dgm:spPr/>
      <dgm:t>
        <a:bodyPr/>
        <a:lstStyle/>
        <a:p>
          <a:endParaRPr lang="en-GB"/>
        </a:p>
      </dgm:t>
    </dgm:pt>
    <dgm:pt modelId="{1911F921-5533-4892-ADD3-27EBBCD09E89}">
      <dgm:prSet phldrT="[Text]"/>
      <dgm:spPr/>
      <dgm:t>
        <a:bodyPr/>
        <a:lstStyle/>
        <a:p>
          <a:r>
            <a:rPr lang="en-GB" b="1" dirty="0" smtClean="0"/>
            <a:t>Concept</a:t>
          </a:r>
          <a:endParaRPr lang="en-GB" b="1" dirty="0"/>
        </a:p>
      </dgm:t>
    </dgm:pt>
    <dgm:pt modelId="{C2EFDF5B-80EE-4870-8322-710505AD1A84}" type="parTrans" cxnId="{CD92E508-3EF9-426D-8FDA-62BF5CED87D0}">
      <dgm:prSet/>
      <dgm:spPr/>
      <dgm:t>
        <a:bodyPr/>
        <a:lstStyle/>
        <a:p>
          <a:endParaRPr lang="en-GB"/>
        </a:p>
      </dgm:t>
    </dgm:pt>
    <dgm:pt modelId="{AFF3AC55-A761-4463-B86A-C21D5865768B}" type="sibTrans" cxnId="{CD92E508-3EF9-426D-8FDA-62BF5CED87D0}">
      <dgm:prSet/>
      <dgm:spPr/>
      <dgm:t>
        <a:bodyPr/>
        <a:lstStyle/>
        <a:p>
          <a:endParaRPr lang="en-GB"/>
        </a:p>
      </dgm:t>
    </dgm:pt>
    <dgm:pt modelId="{44F219E8-0604-46F2-860E-6C5F9B99D993}">
      <dgm:prSet phldrT="[Text]" custT="1"/>
      <dgm:spPr/>
      <dgm:t>
        <a:bodyPr/>
        <a:lstStyle/>
        <a:p>
          <a:r>
            <a:rPr lang="en-GB" sz="2800" dirty="0" smtClean="0"/>
            <a:t>Consolidate the change to make sure that all systems and structures fit together </a:t>
          </a:r>
        </a:p>
      </dgm:t>
    </dgm:pt>
    <dgm:pt modelId="{77CB72D3-4ADE-468A-8AF3-17BEF02E5195}" type="parTrans" cxnId="{33E1B250-8779-48EA-9D36-D621CB73E925}">
      <dgm:prSet/>
      <dgm:spPr/>
      <dgm:t>
        <a:bodyPr/>
        <a:lstStyle/>
        <a:p>
          <a:endParaRPr lang="en-GB"/>
        </a:p>
      </dgm:t>
    </dgm:pt>
    <dgm:pt modelId="{00318AD8-84E5-4213-B78C-685C9C9AFE96}" type="sibTrans" cxnId="{33E1B250-8779-48EA-9D36-D621CB73E925}">
      <dgm:prSet/>
      <dgm:spPr/>
      <dgm:t>
        <a:bodyPr/>
        <a:lstStyle/>
        <a:p>
          <a:endParaRPr lang="en-GB"/>
        </a:p>
      </dgm:t>
    </dgm:pt>
    <dgm:pt modelId="{E8F0ADBE-5138-4087-A2C2-A1E43F93E959}">
      <dgm:prSet phldrT="[Text]"/>
      <dgm:spPr/>
      <dgm:t>
        <a:bodyPr/>
        <a:lstStyle/>
        <a:p>
          <a:r>
            <a:rPr lang="en-GB" b="1" dirty="0" smtClean="0"/>
            <a:t>Guidelines</a:t>
          </a:r>
          <a:endParaRPr lang="en-GB" b="1" dirty="0"/>
        </a:p>
      </dgm:t>
    </dgm:pt>
    <dgm:pt modelId="{C42A7136-61B9-4B7B-A7C1-E51045F904B5}" type="sibTrans" cxnId="{4B4EE99B-A24D-4A5B-91EF-C5E1EAA3A2E7}">
      <dgm:prSet/>
      <dgm:spPr/>
      <dgm:t>
        <a:bodyPr/>
        <a:lstStyle/>
        <a:p>
          <a:endParaRPr lang="en-GB"/>
        </a:p>
      </dgm:t>
    </dgm:pt>
    <dgm:pt modelId="{25A0B983-0020-44EA-8A51-3E2F33C5410D}" type="parTrans" cxnId="{4B4EE99B-A24D-4A5B-91EF-C5E1EAA3A2E7}">
      <dgm:prSet/>
      <dgm:spPr/>
      <dgm:t>
        <a:bodyPr/>
        <a:lstStyle/>
        <a:p>
          <a:endParaRPr lang="en-GB"/>
        </a:p>
      </dgm:t>
    </dgm:pt>
    <dgm:pt modelId="{27E088C8-C398-4117-82D8-F70ED3CEB7FA}">
      <dgm:prSet custT="1"/>
      <dgm:spPr/>
      <dgm:t>
        <a:bodyPr/>
        <a:lstStyle/>
        <a:p>
          <a:r>
            <a:rPr lang="en-GB" sz="2800" dirty="0" smtClean="0"/>
            <a:t>Encourage determination and willingness to persist</a:t>
          </a:r>
          <a:endParaRPr lang="en-GB" sz="2800" dirty="0"/>
        </a:p>
      </dgm:t>
    </dgm:pt>
    <dgm:pt modelId="{0FA5A7C5-37CE-4BA1-8D8B-F47260AA787E}" type="parTrans" cxnId="{B171A3F6-7367-4978-AF38-D4730699CAAA}">
      <dgm:prSet/>
      <dgm:spPr/>
      <dgm:t>
        <a:bodyPr/>
        <a:lstStyle/>
        <a:p>
          <a:endParaRPr lang="en-GB"/>
        </a:p>
      </dgm:t>
    </dgm:pt>
    <dgm:pt modelId="{AE70FE3B-4358-4134-8AF9-B2D4004657F7}" type="sibTrans" cxnId="{B171A3F6-7367-4978-AF38-D4730699CAAA}">
      <dgm:prSet/>
      <dgm:spPr/>
      <dgm:t>
        <a:bodyPr/>
        <a:lstStyle/>
        <a:p>
          <a:endParaRPr lang="en-GB"/>
        </a:p>
      </dgm:t>
    </dgm:pt>
    <dgm:pt modelId="{D3BDA5CF-0737-4BD4-810F-11EEEC92BF4F}">
      <dgm:prSet phldrT="[Text]" custT="1"/>
      <dgm:spPr/>
      <dgm:t>
        <a:bodyPr/>
        <a:lstStyle/>
        <a:p>
          <a:r>
            <a:rPr lang="en-GB" sz="2800" dirty="0" smtClean="0"/>
            <a:t>Declaring victory too soon can lead to going backwards </a:t>
          </a:r>
        </a:p>
      </dgm:t>
    </dgm:pt>
    <dgm:pt modelId="{8D0AA23B-DE7C-4401-83F2-1F99B7E3EFBC}" type="sibTrans" cxnId="{9E7AE16B-9394-4A60-BDCA-66358ACC736F}">
      <dgm:prSet/>
      <dgm:spPr/>
      <dgm:t>
        <a:bodyPr/>
        <a:lstStyle/>
        <a:p>
          <a:endParaRPr lang="en-GB"/>
        </a:p>
      </dgm:t>
    </dgm:pt>
    <dgm:pt modelId="{6935A1A6-C4D5-4706-9101-C07D8963279D}" type="parTrans" cxnId="{9E7AE16B-9394-4A60-BDCA-66358ACC736F}">
      <dgm:prSet/>
      <dgm:spPr/>
      <dgm:t>
        <a:bodyPr/>
        <a:lstStyle/>
        <a:p>
          <a:endParaRPr lang="en-GB"/>
        </a:p>
      </dgm:t>
    </dgm:pt>
    <dgm:pt modelId="{93C911D3-4063-419F-832A-3CBD42AE15A5}">
      <dgm:prSet phldrT="[Text]" custT="1"/>
      <dgm:spPr/>
      <dgm:t>
        <a:bodyPr/>
        <a:lstStyle/>
        <a:p>
          <a:r>
            <a:rPr lang="en-GB" sz="2800" dirty="0" smtClean="0"/>
            <a:t>Watch out for bad habits creeping in </a:t>
          </a:r>
        </a:p>
      </dgm:t>
    </dgm:pt>
    <dgm:pt modelId="{8AECE914-3244-49D6-80A2-81C0458DDE8F}" type="parTrans" cxnId="{02E263A7-CF89-455E-9DCA-113BDBD23588}">
      <dgm:prSet/>
      <dgm:spPr/>
      <dgm:t>
        <a:bodyPr/>
        <a:lstStyle/>
        <a:p>
          <a:endParaRPr lang="en-GB"/>
        </a:p>
      </dgm:t>
    </dgm:pt>
    <dgm:pt modelId="{C6500AC4-BA9E-4358-BBD8-53F353B43605}" type="sibTrans" cxnId="{02E263A7-CF89-455E-9DCA-113BDBD23588}">
      <dgm:prSet/>
      <dgm:spPr/>
      <dgm:t>
        <a:bodyPr/>
        <a:lstStyle/>
        <a:p>
          <a:endParaRPr lang="en-GB"/>
        </a:p>
      </dgm:t>
    </dgm:pt>
    <dgm:pt modelId="{B400E06E-4871-4C4D-B817-1D74F5DBD0AB}">
      <dgm:prSet phldrT="[Text]" custT="1"/>
      <dgm:spPr/>
      <dgm:t>
        <a:bodyPr/>
        <a:lstStyle/>
        <a:p>
          <a:r>
            <a:rPr lang="en-GB" sz="2800" dirty="0" smtClean="0"/>
            <a:t>Beware of overenthusiasm  to declare it completed</a:t>
          </a:r>
        </a:p>
      </dgm:t>
    </dgm:pt>
    <dgm:pt modelId="{44770506-7CA4-42DF-8F57-3324018FBC7B}" type="parTrans" cxnId="{CDF1F550-BE4A-4F8E-93E0-77C35A70402A}">
      <dgm:prSet/>
      <dgm:spPr/>
      <dgm:t>
        <a:bodyPr/>
        <a:lstStyle/>
        <a:p>
          <a:endParaRPr lang="en-GB"/>
        </a:p>
      </dgm:t>
    </dgm:pt>
    <dgm:pt modelId="{7278B455-1417-4FB5-87DB-48CEC306AC96}" type="sibTrans" cxnId="{CDF1F550-BE4A-4F8E-93E0-77C35A70402A}">
      <dgm:prSet/>
      <dgm:spPr/>
      <dgm:t>
        <a:bodyPr/>
        <a:lstStyle/>
        <a:p>
          <a:endParaRPr lang="en-GB"/>
        </a:p>
      </dgm:t>
    </dgm:pt>
    <dgm:pt modelId="{83069548-CE1C-436C-A274-5A5A615EB715}" type="pres">
      <dgm:prSet presAssocID="{61538B10-9238-4F9A-B135-B46560EEC702}" presName="vert0" presStyleCnt="0">
        <dgm:presLayoutVars>
          <dgm:dir/>
          <dgm:animOne val="branch"/>
          <dgm:animLvl val="lvl"/>
        </dgm:presLayoutVars>
      </dgm:prSet>
      <dgm:spPr/>
      <dgm:t>
        <a:bodyPr/>
        <a:lstStyle/>
        <a:p>
          <a:endParaRPr lang="en-GB"/>
        </a:p>
      </dgm:t>
    </dgm:pt>
    <dgm:pt modelId="{2119E232-D0A3-4E7B-A8BE-A5BB5E28E403}" type="pres">
      <dgm:prSet presAssocID="{1911F921-5533-4892-ADD3-27EBBCD09E89}" presName="thickLine" presStyleLbl="alignNode1" presStyleIdx="0" presStyleCnt="2"/>
      <dgm:spPr/>
    </dgm:pt>
    <dgm:pt modelId="{13AB4ECA-DEE8-4FA8-A9B7-9281EA9FBFB4}" type="pres">
      <dgm:prSet presAssocID="{1911F921-5533-4892-ADD3-27EBBCD09E89}" presName="horz1" presStyleCnt="0"/>
      <dgm:spPr/>
    </dgm:pt>
    <dgm:pt modelId="{018ECB64-6CFC-471A-9D4A-B0AAF444C08F}" type="pres">
      <dgm:prSet presAssocID="{1911F921-5533-4892-ADD3-27EBBCD09E89}" presName="tx1" presStyleLbl="revTx" presStyleIdx="0" presStyleCnt="7"/>
      <dgm:spPr/>
      <dgm:t>
        <a:bodyPr/>
        <a:lstStyle/>
        <a:p>
          <a:endParaRPr lang="en-GB"/>
        </a:p>
      </dgm:t>
    </dgm:pt>
    <dgm:pt modelId="{29D18962-8A47-4E2A-8041-E952A3FD8C95}" type="pres">
      <dgm:prSet presAssocID="{1911F921-5533-4892-ADD3-27EBBCD09E89}" presName="vert1" presStyleCnt="0"/>
      <dgm:spPr/>
    </dgm:pt>
    <dgm:pt modelId="{AE364E00-BB59-4813-8E71-E6DB78714D80}" type="pres">
      <dgm:prSet presAssocID="{44F219E8-0604-46F2-860E-6C5F9B99D993}" presName="vertSpace2a" presStyleCnt="0"/>
      <dgm:spPr/>
    </dgm:pt>
    <dgm:pt modelId="{8456BE62-68F5-4369-A9B7-CAD858D2DAED}" type="pres">
      <dgm:prSet presAssocID="{44F219E8-0604-46F2-860E-6C5F9B99D993}" presName="horz2" presStyleCnt="0"/>
      <dgm:spPr/>
    </dgm:pt>
    <dgm:pt modelId="{3E35BE44-4355-4D47-9F48-4C33FA2D7D16}" type="pres">
      <dgm:prSet presAssocID="{44F219E8-0604-46F2-860E-6C5F9B99D993}" presName="horzSpace2" presStyleCnt="0"/>
      <dgm:spPr/>
    </dgm:pt>
    <dgm:pt modelId="{995D1697-E870-4C59-9D26-28522D1129CB}" type="pres">
      <dgm:prSet presAssocID="{44F219E8-0604-46F2-860E-6C5F9B99D993}" presName="tx2" presStyleLbl="revTx" presStyleIdx="1" presStyleCnt="7" custScaleY="118414"/>
      <dgm:spPr/>
      <dgm:t>
        <a:bodyPr/>
        <a:lstStyle/>
        <a:p>
          <a:endParaRPr lang="en-GB"/>
        </a:p>
      </dgm:t>
    </dgm:pt>
    <dgm:pt modelId="{E79D1193-3B6B-4D2B-8FD4-AE22E976171F}" type="pres">
      <dgm:prSet presAssocID="{44F219E8-0604-46F2-860E-6C5F9B99D993}" presName="vert2" presStyleCnt="0"/>
      <dgm:spPr/>
    </dgm:pt>
    <dgm:pt modelId="{30C8AEF3-6E33-48B9-8111-8143F06711C8}" type="pres">
      <dgm:prSet presAssocID="{44F219E8-0604-46F2-860E-6C5F9B99D993}" presName="thinLine2b" presStyleLbl="callout" presStyleIdx="0" presStyleCnt="5"/>
      <dgm:spPr/>
    </dgm:pt>
    <dgm:pt modelId="{DCD78EA5-E88E-447D-8131-F9ECFB64E50C}" type="pres">
      <dgm:prSet presAssocID="{44F219E8-0604-46F2-860E-6C5F9B99D993}" presName="vertSpace2b" presStyleCnt="0"/>
      <dgm:spPr/>
    </dgm:pt>
    <dgm:pt modelId="{A750C064-DF4F-472C-B3F4-65C4600B3BB4}" type="pres">
      <dgm:prSet presAssocID="{27E088C8-C398-4117-82D8-F70ED3CEB7FA}" presName="horz2" presStyleCnt="0"/>
      <dgm:spPr/>
    </dgm:pt>
    <dgm:pt modelId="{069ED16A-57F7-47A5-8460-58E49E6EB20D}" type="pres">
      <dgm:prSet presAssocID="{27E088C8-C398-4117-82D8-F70ED3CEB7FA}" presName="horzSpace2" presStyleCnt="0"/>
      <dgm:spPr/>
    </dgm:pt>
    <dgm:pt modelId="{8D4109D9-1901-48D1-B7A7-671BBA31E288}" type="pres">
      <dgm:prSet presAssocID="{27E088C8-C398-4117-82D8-F70ED3CEB7FA}" presName="tx2" presStyleLbl="revTx" presStyleIdx="2" presStyleCnt="7"/>
      <dgm:spPr/>
      <dgm:t>
        <a:bodyPr/>
        <a:lstStyle/>
        <a:p>
          <a:endParaRPr lang="en-GB"/>
        </a:p>
      </dgm:t>
    </dgm:pt>
    <dgm:pt modelId="{B2BF8068-F46B-4C87-8905-E3A012F121AB}" type="pres">
      <dgm:prSet presAssocID="{27E088C8-C398-4117-82D8-F70ED3CEB7FA}" presName="vert2" presStyleCnt="0"/>
      <dgm:spPr/>
    </dgm:pt>
    <dgm:pt modelId="{97E3794A-6E1E-4F01-9A99-35C7BE3A71B2}" type="pres">
      <dgm:prSet presAssocID="{27E088C8-C398-4117-82D8-F70ED3CEB7FA}" presName="thinLine2b" presStyleLbl="callout" presStyleIdx="1" presStyleCnt="5"/>
      <dgm:spPr/>
    </dgm:pt>
    <dgm:pt modelId="{E3A1B367-1567-496E-9081-3540C746E222}" type="pres">
      <dgm:prSet presAssocID="{27E088C8-C398-4117-82D8-F70ED3CEB7FA}" presName="vertSpace2b" presStyleCnt="0"/>
      <dgm:spPr/>
    </dgm:pt>
    <dgm:pt modelId="{B2BAFF02-2789-4426-93BD-8873F3E5BE26}" type="pres">
      <dgm:prSet presAssocID="{E8F0ADBE-5138-4087-A2C2-A1E43F93E959}" presName="thickLine" presStyleLbl="alignNode1" presStyleIdx="1" presStyleCnt="2"/>
      <dgm:spPr/>
    </dgm:pt>
    <dgm:pt modelId="{8E642761-AD55-4B75-8ABB-B9C3C445306C}" type="pres">
      <dgm:prSet presAssocID="{E8F0ADBE-5138-4087-A2C2-A1E43F93E959}" presName="horz1" presStyleCnt="0"/>
      <dgm:spPr/>
    </dgm:pt>
    <dgm:pt modelId="{458B7175-8303-41E2-A48F-822DAD8FBA4B}" type="pres">
      <dgm:prSet presAssocID="{E8F0ADBE-5138-4087-A2C2-A1E43F93E959}" presName="tx1" presStyleLbl="revTx" presStyleIdx="3" presStyleCnt="7"/>
      <dgm:spPr/>
      <dgm:t>
        <a:bodyPr/>
        <a:lstStyle/>
        <a:p>
          <a:endParaRPr lang="en-GB"/>
        </a:p>
      </dgm:t>
    </dgm:pt>
    <dgm:pt modelId="{47BC0614-D60C-4C54-845A-34ED50F3D8C6}" type="pres">
      <dgm:prSet presAssocID="{E8F0ADBE-5138-4087-A2C2-A1E43F93E959}" presName="vert1" presStyleCnt="0"/>
      <dgm:spPr/>
    </dgm:pt>
    <dgm:pt modelId="{13421A03-B0EE-44FE-8FEA-C3ED1DF31756}" type="pres">
      <dgm:prSet presAssocID="{D3BDA5CF-0737-4BD4-810F-11EEEC92BF4F}" presName="vertSpace2a" presStyleCnt="0"/>
      <dgm:spPr/>
    </dgm:pt>
    <dgm:pt modelId="{2F6497F4-4782-4057-A6F1-36229FB80E7B}" type="pres">
      <dgm:prSet presAssocID="{D3BDA5CF-0737-4BD4-810F-11EEEC92BF4F}" presName="horz2" presStyleCnt="0"/>
      <dgm:spPr/>
    </dgm:pt>
    <dgm:pt modelId="{8DE1CE5D-3B61-4878-8FF3-BC6BB959AF71}" type="pres">
      <dgm:prSet presAssocID="{D3BDA5CF-0737-4BD4-810F-11EEEC92BF4F}" presName="horzSpace2" presStyleCnt="0"/>
      <dgm:spPr/>
    </dgm:pt>
    <dgm:pt modelId="{BC90C8F7-C5E5-445D-8437-9F8172EAFA4E}" type="pres">
      <dgm:prSet presAssocID="{D3BDA5CF-0737-4BD4-810F-11EEEC92BF4F}" presName="tx2" presStyleLbl="revTx" presStyleIdx="4" presStyleCnt="7"/>
      <dgm:spPr/>
      <dgm:t>
        <a:bodyPr/>
        <a:lstStyle/>
        <a:p>
          <a:endParaRPr lang="en-GB"/>
        </a:p>
      </dgm:t>
    </dgm:pt>
    <dgm:pt modelId="{236F3C10-DF44-4974-9428-25E3C3437F62}" type="pres">
      <dgm:prSet presAssocID="{D3BDA5CF-0737-4BD4-810F-11EEEC92BF4F}" presName="vert2" presStyleCnt="0"/>
      <dgm:spPr/>
    </dgm:pt>
    <dgm:pt modelId="{95E50F6E-2719-4297-8F6A-FA6DEC06AE3A}" type="pres">
      <dgm:prSet presAssocID="{D3BDA5CF-0737-4BD4-810F-11EEEC92BF4F}" presName="thinLine2b" presStyleLbl="callout" presStyleIdx="2" presStyleCnt="5"/>
      <dgm:spPr/>
    </dgm:pt>
    <dgm:pt modelId="{5DB21085-78BB-47DB-916D-9487158C9EA3}" type="pres">
      <dgm:prSet presAssocID="{D3BDA5CF-0737-4BD4-810F-11EEEC92BF4F}" presName="vertSpace2b" presStyleCnt="0"/>
      <dgm:spPr/>
    </dgm:pt>
    <dgm:pt modelId="{0B770BFA-90A8-4BF5-A9CD-A1088E672774}" type="pres">
      <dgm:prSet presAssocID="{93C911D3-4063-419F-832A-3CBD42AE15A5}" presName="horz2" presStyleCnt="0"/>
      <dgm:spPr/>
    </dgm:pt>
    <dgm:pt modelId="{40C6E5BA-F866-45CA-99D3-926EEBF1089F}" type="pres">
      <dgm:prSet presAssocID="{93C911D3-4063-419F-832A-3CBD42AE15A5}" presName="horzSpace2" presStyleCnt="0"/>
      <dgm:spPr/>
    </dgm:pt>
    <dgm:pt modelId="{5C83021F-F5E9-4BC6-8AFF-26F143DAB65C}" type="pres">
      <dgm:prSet presAssocID="{93C911D3-4063-419F-832A-3CBD42AE15A5}" presName="tx2" presStyleLbl="revTx" presStyleIdx="5" presStyleCnt="7" custScaleY="63058"/>
      <dgm:spPr/>
      <dgm:t>
        <a:bodyPr/>
        <a:lstStyle/>
        <a:p>
          <a:endParaRPr lang="en-GB"/>
        </a:p>
      </dgm:t>
    </dgm:pt>
    <dgm:pt modelId="{D908737B-4725-44D6-9570-5E4FFDE9B7DA}" type="pres">
      <dgm:prSet presAssocID="{93C911D3-4063-419F-832A-3CBD42AE15A5}" presName="vert2" presStyleCnt="0"/>
      <dgm:spPr/>
    </dgm:pt>
    <dgm:pt modelId="{166B46BE-90C9-43D1-95D8-5DE1970952CA}" type="pres">
      <dgm:prSet presAssocID="{93C911D3-4063-419F-832A-3CBD42AE15A5}" presName="thinLine2b" presStyleLbl="callout" presStyleIdx="3" presStyleCnt="5"/>
      <dgm:spPr/>
    </dgm:pt>
    <dgm:pt modelId="{B463CA2B-5179-4914-A83C-51406D053A0A}" type="pres">
      <dgm:prSet presAssocID="{93C911D3-4063-419F-832A-3CBD42AE15A5}" presName="vertSpace2b" presStyleCnt="0"/>
      <dgm:spPr/>
    </dgm:pt>
    <dgm:pt modelId="{C0BC715C-892A-4A9C-B7BC-5C1902EFA314}" type="pres">
      <dgm:prSet presAssocID="{B400E06E-4871-4C4D-B817-1D74F5DBD0AB}" presName="horz2" presStyleCnt="0"/>
      <dgm:spPr/>
    </dgm:pt>
    <dgm:pt modelId="{5C6D1657-2E7B-4D8B-A07C-217FAF696F24}" type="pres">
      <dgm:prSet presAssocID="{B400E06E-4871-4C4D-B817-1D74F5DBD0AB}" presName="horzSpace2" presStyleCnt="0"/>
      <dgm:spPr/>
    </dgm:pt>
    <dgm:pt modelId="{31D3B93D-85DE-4ED0-9559-797699A4BA8E}" type="pres">
      <dgm:prSet presAssocID="{B400E06E-4871-4C4D-B817-1D74F5DBD0AB}" presName="tx2" presStyleLbl="revTx" presStyleIdx="6" presStyleCnt="7"/>
      <dgm:spPr/>
      <dgm:t>
        <a:bodyPr/>
        <a:lstStyle/>
        <a:p>
          <a:endParaRPr lang="en-GB"/>
        </a:p>
      </dgm:t>
    </dgm:pt>
    <dgm:pt modelId="{57DCEADF-4647-4D91-A17B-C02A7C61FFB5}" type="pres">
      <dgm:prSet presAssocID="{B400E06E-4871-4C4D-B817-1D74F5DBD0AB}" presName="vert2" presStyleCnt="0"/>
      <dgm:spPr/>
    </dgm:pt>
    <dgm:pt modelId="{1BD2244B-D6B0-4E6A-8C79-B1F6AA4B1E8B}" type="pres">
      <dgm:prSet presAssocID="{B400E06E-4871-4C4D-B817-1D74F5DBD0AB}" presName="thinLine2b" presStyleLbl="callout" presStyleIdx="4" presStyleCnt="5"/>
      <dgm:spPr/>
    </dgm:pt>
    <dgm:pt modelId="{C95457F2-9F3B-4FC1-BAEA-B9651E2DF2C2}" type="pres">
      <dgm:prSet presAssocID="{B400E06E-4871-4C4D-B817-1D74F5DBD0AB}" presName="vertSpace2b" presStyleCnt="0"/>
      <dgm:spPr/>
    </dgm:pt>
  </dgm:ptLst>
  <dgm:cxnLst>
    <dgm:cxn modelId="{9E7AE16B-9394-4A60-BDCA-66358ACC736F}" srcId="{E8F0ADBE-5138-4087-A2C2-A1E43F93E959}" destId="{D3BDA5CF-0737-4BD4-810F-11EEEC92BF4F}" srcOrd="0" destOrd="0" parTransId="{6935A1A6-C4D5-4706-9101-C07D8963279D}" sibTransId="{8D0AA23B-DE7C-4401-83F2-1F99B7E3EFBC}"/>
    <dgm:cxn modelId="{33E1B250-8779-48EA-9D36-D621CB73E925}" srcId="{1911F921-5533-4892-ADD3-27EBBCD09E89}" destId="{44F219E8-0604-46F2-860E-6C5F9B99D993}" srcOrd="0" destOrd="0" parTransId="{77CB72D3-4ADE-468A-8AF3-17BEF02E5195}" sibTransId="{00318AD8-84E5-4213-B78C-685C9C9AFE96}"/>
    <dgm:cxn modelId="{43A4C09B-6A08-6249-ABFB-9C4CDADBF5F4}" type="presOf" srcId="{61538B10-9238-4F9A-B135-B46560EEC702}" destId="{83069548-CE1C-436C-A274-5A5A615EB715}" srcOrd="0" destOrd="0" presId="urn:microsoft.com/office/officeart/2008/layout/LinedList"/>
    <dgm:cxn modelId="{CDF1F550-BE4A-4F8E-93E0-77C35A70402A}" srcId="{E8F0ADBE-5138-4087-A2C2-A1E43F93E959}" destId="{B400E06E-4871-4C4D-B817-1D74F5DBD0AB}" srcOrd="2" destOrd="0" parTransId="{44770506-7CA4-42DF-8F57-3324018FBC7B}" sibTransId="{7278B455-1417-4FB5-87DB-48CEC306AC96}"/>
    <dgm:cxn modelId="{D0EB280E-18F1-F848-92E5-9AE5282F9056}" type="presOf" srcId="{27E088C8-C398-4117-82D8-F70ED3CEB7FA}" destId="{8D4109D9-1901-48D1-B7A7-671BBA31E288}" srcOrd="0" destOrd="0" presId="urn:microsoft.com/office/officeart/2008/layout/LinedList"/>
    <dgm:cxn modelId="{0E69FDE4-4B8A-DF48-A334-6AD8F232E3B5}" type="presOf" srcId="{E8F0ADBE-5138-4087-A2C2-A1E43F93E959}" destId="{458B7175-8303-41E2-A48F-822DAD8FBA4B}" srcOrd="0" destOrd="0" presId="urn:microsoft.com/office/officeart/2008/layout/LinedList"/>
    <dgm:cxn modelId="{7B980990-033F-AA49-A913-47373A69F4CE}" type="presOf" srcId="{1911F921-5533-4892-ADD3-27EBBCD09E89}" destId="{018ECB64-6CFC-471A-9D4A-B0AAF444C08F}" srcOrd="0" destOrd="0" presId="urn:microsoft.com/office/officeart/2008/layout/LinedList"/>
    <dgm:cxn modelId="{4D406B8E-B69E-394C-8DA8-E773C44EC25A}" type="presOf" srcId="{B400E06E-4871-4C4D-B817-1D74F5DBD0AB}" destId="{31D3B93D-85DE-4ED0-9559-797699A4BA8E}" srcOrd="0" destOrd="0" presId="urn:microsoft.com/office/officeart/2008/layout/LinedList"/>
    <dgm:cxn modelId="{CD92E508-3EF9-426D-8FDA-62BF5CED87D0}" srcId="{61538B10-9238-4F9A-B135-B46560EEC702}" destId="{1911F921-5533-4892-ADD3-27EBBCD09E89}" srcOrd="0" destOrd="0" parTransId="{C2EFDF5B-80EE-4870-8322-710505AD1A84}" sibTransId="{AFF3AC55-A761-4463-B86A-C21D5865768B}"/>
    <dgm:cxn modelId="{02E263A7-CF89-455E-9DCA-113BDBD23588}" srcId="{E8F0ADBE-5138-4087-A2C2-A1E43F93E959}" destId="{93C911D3-4063-419F-832A-3CBD42AE15A5}" srcOrd="1" destOrd="0" parTransId="{8AECE914-3244-49D6-80A2-81C0458DDE8F}" sibTransId="{C6500AC4-BA9E-4358-BBD8-53F353B43605}"/>
    <dgm:cxn modelId="{B171A3F6-7367-4978-AF38-D4730699CAAA}" srcId="{1911F921-5533-4892-ADD3-27EBBCD09E89}" destId="{27E088C8-C398-4117-82D8-F70ED3CEB7FA}" srcOrd="1" destOrd="0" parTransId="{0FA5A7C5-37CE-4BA1-8D8B-F47260AA787E}" sibTransId="{AE70FE3B-4358-4134-8AF9-B2D4004657F7}"/>
    <dgm:cxn modelId="{EC501EE9-4BE4-0647-A2C3-7E7035E76DA3}" type="presOf" srcId="{D3BDA5CF-0737-4BD4-810F-11EEEC92BF4F}" destId="{BC90C8F7-C5E5-445D-8437-9F8172EAFA4E}" srcOrd="0" destOrd="0" presId="urn:microsoft.com/office/officeart/2008/layout/LinedList"/>
    <dgm:cxn modelId="{FB0B9C7C-0A34-0A43-B1DB-B4FB0FDD7B28}" type="presOf" srcId="{93C911D3-4063-419F-832A-3CBD42AE15A5}" destId="{5C83021F-F5E9-4BC6-8AFF-26F143DAB65C}" srcOrd="0" destOrd="0" presId="urn:microsoft.com/office/officeart/2008/layout/LinedList"/>
    <dgm:cxn modelId="{4B4EE99B-A24D-4A5B-91EF-C5E1EAA3A2E7}" srcId="{61538B10-9238-4F9A-B135-B46560EEC702}" destId="{E8F0ADBE-5138-4087-A2C2-A1E43F93E959}" srcOrd="1" destOrd="0" parTransId="{25A0B983-0020-44EA-8A51-3E2F33C5410D}" sibTransId="{C42A7136-61B9-4B7B-A7C1-E51045F904B5}"/>
    <dgm:cxn modelId="{F9C90503-54DC-BB49-913B-8CFB4E24A7A0}" type="presOf" srcId="{44F219E8-0604-46F2-860E-6C5F9B99D993}" destId="{995D1697-E870-4C59-9D26-28522D1129CB}" srcOrd="0" destOrd="0" presId="urn:microsoft.com/office/officeart/2008/layout/LinedList"/>
    <dgm:cxn modelId="{D7CBF5AC-6C9E-CB42-B1F0-AE4745E96320}" type="presParOf" srcId="{83069548-CE1C-436C-A274-5A5A615EB715}" destId="{2119E232-D0A3-4E7B-A8BE-A5BB5E28E403}" srcOrd="0" destOrd="0" presId="urn:microsoft.com/office/officeart/2008/layout/LinedList"/>
    <dgm:cxn modelId="{DFF39FE2-55DA-C941-94CD-35D707F348D4}" type="presParOf" srcId="{83069548-CE1C-436C-A274-5A5A615EB715}" destId="{13AB4ECA-DEE8-4FA8-A9B7-9281EA9FBFB4}" srcOrd="1" destOrd="0" presId="urn:microsoft.com/office/officeart/2008/layout/LinedList"/>
    <dgm:cxn modelId="{6B9AA18A-B7EA-7A42-A09C-473B70E1BDD3}" type="presParOf" srcId="{13AB4ECA-DEE8-4FA8-A9B7-9281EA9FBFB4}" destId="{018ECB64-6CFC-471A-9D4A-B0AAF444C08F}" srcOrd="0" destOrd="0" presId="urn:microsoft.com/office/officeart/2008/layout/LinedList"/>
    <dgm:cxn modelId="{E92CC698-5FCB-1442-AD11-8DCB43B6E502}" type="presParOf" srcId="{13AB4ECA-DEE8-4FA8-A9B7-9281EA9FBFB4}" destId="{29D18962-8A47-4E2A-8041-E952A3FD8C95}" srcOrd="1" destOrd="0" presId="urn:microsoft.com/office/officeart/2008/layout/LinedList"/>
    <dgm:cxn modelId="{4752FA2E-77FD-EC4F-A189-BAA8BC15F41B}" type="presParOf" srcId="{29D18962-8A47-4E2A-8041-E952A3FD8C95}" destId="{AE364E00-BB59-4813-8E71-E6DB78714D80}" srcOrd="0" destOrd="0" presId="urn:microsoft.com/office/officeart/2008/layout/LinedList"/>
    <dgm:cxn modelId="{2990FA8D-0048-CC40-94D0-248C20C44834}" type="presParOf" srcId="{29D18962-8A47-4E2A-8041-E952A3FD8C95}" destId="{8456BE62-68F5-4369-A9B7-CAD858D2DAED}" srcOrd="1" destOrd="0" presId="urn:microsoft.com/office/officeart/2008/layout/LinedList"/>
    <dgm:cxn modelId="{9720450B-EB46-E043-A0D2-FFDEAC861BBF}" type="presParOf" srcId="{8456BE62-68F5-4369-A9B7-CAD858D2DAED}" destId="{3E35BE44-4355-4D47-9F48-4C33FA2D7D16}" srcOrd="0" destOrd="0" presId="urn:microsoft.com/office/officeart/2008/layout/LinedList"/>
    <dgm:cxn modelId="{2D7CDA67-DC59-014F-9DC6-DDDA48AD829D}" type="presParOf" srcId="{8456BE62-68F5-4369-A9B7-CAD858D2DAED}" destId="{995D1697-E870-4C59-9D26-28522D1129CB}" srcOrd="1" destOrd="0" presId="urn:microsoft.com/office/officeart/2008/layout/LinedList"/>
    <dgm:cxn modelId="{4358B0F3-BD18-4E47-A577-84159214D3F3}" type="presParOf" srcId="{8456BE62-68F5-4369-A9B7-CAD858D2DAED}" destId="{E79D1193-3B6B-4D2B-8FD4-AE22E976171F}" srcOrd="2" destOrd="0" presId="urn:microsoft.com/office/officeart/2008/layout/LinedList"/>
    <dgm:cxn modelId="{A2DC36BB-268B-9B45-B1CE-5FC432ACCD8D}" type="presParOf" srcId="{29D18962-8A47-4E2A-8041-E952A3FD8C95}" destId="{30C8AEF3-6E33-48B9-8111-8143F06711C8}" srcOrd="2" destOrd="0" presId="urn:microsoft.com/office/officeart/2008/layout/LinedList"/>
    <dgm:cxn modelId="{B3C923E9-7C52-4243-BEB8-2A72A1EBDF01}" type="presParOf" srcId="{29D18962-8A47-4E2A-8041-E952A3FD8C95}" destId="{DCD78EA5-E88E-447D-8131-F9ECFB64E50C}" srcOrd="3" destOrd="0" presId="urn:microsoft.com/office/officeart/2008/layout/LinedList"/>
    <dgm:cxn modelId="{118FF965-78EB-5542-BA4D-48CDBCA34C50}" type="presParOf" srcId="{29D18962-8A47-4E2A-8041-E952A3FD8C95}" destId="{A750C064-DF4F-472C-B3F4-65C4600B3BB4}" srcOrd="4" destOrd="0" presId="urn:microsoft.com/office/officeart/2008/layout/LinedList"/>
    <dgm:cxn modelId="{C6585C88-A2B8-8D40-905F-2207A5CE3A19}" type="presParOf" srcId="{A750C064-DF4F-472C-B3F4-65C4600B3BB4}" destId="{069ED16A-57F7-47A5-8460-58E49E6EB20D}" srcOrd="0" destOrd="0" presId="urn:microsoft.com/office/officeart/2008/layout/LinedList"/>
    <dgm:cxn modelId="{F607182F-FFBF-574C-8C26-CE1A9C01D523}" type="presParOf" srcId="{A750C064-DF4F-472C-B3F4-65C4600B3BB4}" destId="{8D4109D9-1901-48D1-B7A7-671BBA31E288}" srcOrd="1" destOrd="0" presId="urn:microsoft.com/office/officeart/2008/layout/LinedList"/>
    <dgm:cxn modelId="{24EC5712-DC25-8746-8334-25FC711D3BE8}" type="presParOf" srcId="{A750C064-DF4F-472C-B3F4-65C4600B3BB4}" destId="{B2BF8068-F46B-4C87-8905-E3A012F121AB}" srcOrd="2" destOrd="0" presId="urn:microsoft.com/office/officeart/2008/layout/LinedList"/>
    <dgm:cxn modelId="{5971149E-9228-D24E-A803-2A2668607918}" type="presParOf" srcId="{29D18962-8A47-4E2A-8041-E952A3FD8C95}" destId="{97E3794A-6E1E-4F01-9A99-35C7BE3A71B2}" srcOrd="5" destOrd="0" presId="urn:microsoft.com/office/officeart/2008/layout/LinedList"/>
    <dgm:cxn modelId="{31A87E9E-9D4E-DA47-A254-5208A62261F2}" type="presParOf" srcId="{29D18962-8A47-4E2A-8041-E952A3FD8C95}" destId="{E3A1B367-1567-496E-9081-3540C746E222}" srcOrd="6" destOrd="0" presId="urn:microsoft.com/office/officeart/2008/layout/LinedList"/>
    <dgm:cxn modelId="{285516B0-CC2D-5643-AE79-D741C338FAF8}" type="presParOf" srcId="{83069548-CE1C-436C-A274-5A5A615EB715}" destId="{B2BAFF02-2789-4426-93BD-8873F3E5BE26}" srcOrd="2" destOrd="0" presId="urn:microsoft.com/office/officeart/2008/layout/LinedList"/>
    <dgm:cxn modelId="{4B4123A6-78B9-4342-A12A-C000D87B225A}" type="presParOf" srcId="{83069548-CE1C-436C-A274-5A5A615EB715}" destId="{8E642761-AD55-4B75-8ABB-B9C3C445306C}" srcOrd="3" destOrd="0" presId="urn:microsoft.com/office/officeart/2008/layout/LinedList"/>
    <dgm:cxn modelId="{6B9EDF6E-C7B9-5240-8422-81D7C64BFCFA}" type="presParOf" srcId="{8E642761-AD55-4B75-8ABB-B9C3C445306C}" destId="{458B7175-8303-41E2-A48F-822DAD8FBA4B}" srcOrd="0" destOrd="0" presId="urn:microsoft.com/office/officeart/2008/layout/LinedList"/>
    <dgm:cxn modelId="{4CE29AFE-53F4-2345-97C6-E694FE49027C}" type="presParOf" srcId="{8E642761-AD55-4B75-8ABB-B9C3C445306C}" destId="{47BC0614-D60C-4C54-845A-34ED50F3D8C6}" srcOrd="1" destOrd="0" presId="urn:microsoft.com/office/officeart/2008/layout/LinedList"/>
    <dgm:cxn modelId="{3D72AB5A-2621-4644-A575-1E3F47688738}" type="presParOf" srcId="{47BC0614-D60C-4C54-845A-34ED50F3D8C6}" destId="{13421A03-B0EE-44FE-8FEA-C3ED1DF31756}" srcOrd="0" destOrd="0" presId="urn:microsoft.com/office/officeart/2008/layout/LinedList"/>
    <dgm:cxn modelId="{207E08E7-D8DB-8747-842C-855FD53109DC}" type="presParOf" srcId="{47BC0614-D60C-4C54-845A-34ED50F3D8C6}" destId="{2F6497F4-4782-4057-A6F1-36229FB80E7B}" srcOrd="1" destOrd="0" presId="urn:microsoft.com/office/officeart/2008/layout/LinedList"/>
    <dgm:cxn modelId="{BA2A84AD-FAD5-1747-9172-23CBEF43FAC6}" type="presParOf" srcId="{2F6497F4-4782-4057-A6F1-36229FB80E7B}" destId="{8DE1CE5D-3B61-4878-8FF3-BC6BB959AF71}" srcOrd="0" destOrd="0" presId="urn:microsoft.com/office/officeart/2008/layout/LinedList"/>
    <dgm:cxn modelId="{19F37349-6FE5-7544-B57B-EF9134EF4832}" type="presParOf" srcId="{2F6497F4-4782-4057-A6F1-36229FB80E7B}" destId="{BC90C8F7-C5E5-445D-8437-9F8172EAFA4E}" srcOrd="1" destOrd="0" presId="urn:microsoft.com/office/officeart/2008/layout/LinedList"/>
    <dgm:cxn modelId="{7BBDEA31-FE1B-F241-A8D4-A24DD4FB16B0}" type="presParOf" srcId="{2F6497F4-4782-4057-A6F1-36229FB80E7B}" destId="{236F3C10-DF44-4974-9428-25E3C3437F62}" srcOrd="2" destOrd="0" presId="urn:microsoft.com/office/officeart/2008/layout/LinedList"/>
    <dgm:cxn modelId="{D7C60ADC-88EE-6743-8337-8D6C467DCCB4}" type="presParOf" srcId="{47BC0614-D60C-4C54-845A-34ED50F3D8C6}" destId="{95E50F6E-2719-4297-8F6A-FA6DEC06AE3A}" srcOrd="2" destOrd="0" presId="urn:microsoft.com/office/officeart/2008/layout/LinedList"/>
    <dgm:cxn modelId="{C8683A91-6E9F-5349-89C6-DB3FFE754D18}" type="presParOf" srcId="{47BC0614-D60C-4C54-845A-34ED50F3D8C6}" destId="{5DB21085-78BB-47DB-916D-9487158C9EA3}" srcOrd="3" destOrd="0" presId="urn:microsoft.com/office/officeart/2008/layout/LinedList"/>
    <dgm:cxn modelId="{51C0ABD8-0C96-A448-8613-92F9F219E3A7}" type="presParOf" srcId="{47BC0614-D60C-4C54-845A-34ED50F3D8C6}" destId="{0B770BFA-90A8-4BF5-A9CD-A1088E672774}" srcOrd="4" destOrd="0" presId="urn:microsoft.com/office/officeart/2008/layout/LinedList"/>
    <dgm:cxn modelId="{C6D46475-90A4-CF4B-BFAC-F40A29B8C490}" type="presParOf" srcId="{0B770BFA-90A8-4BF5-A9CD-A1088E672774}" destId="{40C6E5BA-F866-45CA-99D3-926EEBF1089F}" srcOrd="0" destOrd="0" presId="urn:microsoft.com/office/officeart/2008/layout/LinedList"/>
    <dgm:cxn modelId="{C79108E0-38F9-CD4B-A338-E9A44743125D}" type="presParOf" srcId="{0B770BFA-90A8-4BF5-A9CD-A1088E672774}" destId="{5C83021F-F5E9-4BC6-8AFF-26F143DAB65C}" srcOrd="1" destOrd="0" presId="urn:microsoft.com/office/officeart/2008/layout/LinedList"/>
    <dgm:cxn modelId="{09E535B0-65A1-644B-9D41-6D2FB7F5E609}" type="presParOf" srcId="{0B770BFA-90A8-4BF5-A9CD-A1088E672774}" destId="{D908737B-4725-44D6-9570-5E4FFDE9B7DA}" srcOrd="2" destOrd="0" presId="urn:microsoft.com/office/officeart/2008/layout/LinedList"/>
    <dgm:cxn modelId="{AC3F7437-6255-BD49-80F6-E3BE9E8BBE22}" type="presParOf" srcId="{47BC0614-D60C-4C54-845A-34ED50F3D8C6}" destId="{166B46BE-90C9-43D1-95D8-5DE1970952CA}" srcOrd="5" destOrd="0" presId="urn:microsoft.com/office/officeart/2008/layout/LinedList"/>
    <dgm:cxn modelId="{D426C00E-42EF-8947-A394-64F5D7188305}" type="presParOf" srcId="{47BC0614-D60C-4C54-845A-34ED50F3D8C6}" destId="{B463CA2B-5179-4914-A83C-51406D053A0A}" srcOrd="6" destOrd="0" presId="urn:microsoft.com/office/officeart/2008/layout/LinedList"/>
    <dgm:cxn modelId="{12230F91-4FBF-5141-8FAF-4CDDC6219C15}" type="presParOf" srcId="{47BC0614-D60C-4C54-845A-34ED50F3D8C6}" destId="{C0BC715C-892A-4A9C-B7BC-5C1902EFA314}" srcOrd="7" destOrd="0" presId="urn:microsoft.com/office/officeart/2008/layout/LinedList"/>
    <dgm:cxn modelId="{919BABC0-AEDD-3649-AD07-B7524CA6DBEE}" type="presParOf" srcId="{C0BC715C-892A-4A9C-B7BC-5C1902EFA314}" destId="{5C6D1657-2E7B-4D8B-A07C-217FAF696F24}" srcOrd="0" destOrd="0" presId="urn:microsoft.com/office/officeart/2008/layout/LinedList"/>
    <dgm:cxn modelId="{9E0A0D68-137A-C14D-AFF8-25AF043EC47C}" type="presParOf" srcId="{C0BC715C-892A-4A9C-B7BC-5C1902EFA314}" destId="{31D3B93D-85DE-4ED0-9559-797699A4BA8E}" srcOrd="1" destOrd="0" presId="urn:microsoft.com/office/officeart/2008/layout/LinedList"/>
    <dgm:cxn modelId="{3E76A024-A6A2-AE43-8A83-DD0BB4D93038}" type="presParOf" srcId="{C0BC715C-892A-4A9C-B7BC-5C1902EFA314}" destId="{57DCEADF-4647-4D91-A17B-C02A7C61FFB5}" srcOrd="2" destOrd="0" presId="urn:microsoft.com/office/officeart/2008/layout/LinedList"/>
    <dgm:cxn modelId="{A2886B56-324E-7848-8D5D-C38717DB0A36}" type="presParOf" srcId="{47BC0614-D60C-4C54-845A-34ED50F3D8C6}" destId="{1BD2244B-D6B0-4E6A-8C79-B1F6AA4B1E8B}" srcOrd="8" destOrd="0" presId="urn:microsoft.com/office/officeart/2008/layout/LinedList"/>
    <dgm:cxn modelId="{2A2AEB01-D530-E841-8FFB-2357935ECF26}" type="presParOf" srcId="{47BC0614-D60C-4C54-845A-34ED50F3D8C6}" destId="{C95457F2-9F3B-4FC1-BAEA-B9651E2DF2C2}" srcOrd="9"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099C50-BF27-BD47-B579-395CA1A49332}">
      <dsp:nvSpPr>
        <dsp:cNvPr id="0" name=""/>
        <dsp:cNvSpPr/>
      </dsp:nvSpPr>
      <dsp:spPr>
        <a:xfrm>
          <a:off x="0" y="680"/>
          <a:ext cx="626903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2D2172-EA36-E940-A787-00DE367691F7}">
      <dsp:nvSpPr>
        <dsp:cNvPr id="0" name=""/>
        <dsp:cNvSpPr/>
      </dsp:nvSpPr>
      <dsp:spPr>
        <a:xfrm>
          <a:off x="0" y="680"/>
          <a:ext cx="6269038" cy="1114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en-US" sz="3100" kern="1200" dirty="0" smtClean="0"/>
            <a:t>Objectives</a:t>
          </a:r>
          <a:endParaRPr lang="en-US" sz="3100" kern="1200" dirty="0"/>
        </a:p>
      </dsp:txBody>
      <dsp:txXfrm>
        <a:off x="0" y="680"/>
        <a:ext cx="6269038" cy="1114152"/>
      </dsp:txXfrm>
    </dsp:sp>
    <dsp:sp modelId="{065E35FD-A633-774F-A6D4-8515F86AA176}">
      <dsp:nvSpPr>
        <dsp:cNvPr id="0" name=""/>
        <dsp:cNvSpPr/>
      </dsp:nvSpPr>
      <dsp:spPr>
        <a:xfrm>
          <a:off x="0" y="1114833"/>
          <a:ext cx="626903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378106-BFDC-4D41-9480-97EC8D231FC8}">
      <dsp:nvSpPr>
        <dsp:cNvPr id="0" name=""/>
        <dsp:cNvSpPr/>
      </dsp:nvSpPr>
      <dsp:spPr>
        <a:xfrm>
          <a:off x="0" y="1114833"/>
          <a:ext cx="6269038" cy="1114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en-US" sz="3100" kern="1200" dirty="0" smtClean="0"/>
            <a:t>Expectations</a:t>
          </a:r>
          <a:endParaRPr lang="en-US" sz="3100" kern="1200" dirty="0"/>
        </a:p>
      </dsp:txBody>
      <dsp:txXfrm>
        <a:off x="0" y="1114833"/>
        <a:ext cx="6269038" cy="1114152"/>
      </dsp:txXfrm>
    </dsp:sp>
    <dsp:sp modelId="{D52BBD73-CE8C-DD40-B3A1-C0B2202BF8B2}">
      <dsp:nvSpPr>
        <dsp:cNvPr id="0" name=""/>
        <dsp:cNvSpPr/>
      </dsp:nvSpPr>
      <dsp:spPr>
        <a:xfrm>
          <a:off x="0" y="2228986"/>
          <a:ext cx="626903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3370DC-E7C8-AB40-A6CA-16F80B80EDDD}">
      <dsp:nvSpPr>
        <dsp:cNvPr id="0" name=""/>
        <dsp:cNvSpPr/>
      </dsp:nvSpPr>
      <dsp:spPr>
        <a:xfrm>
          <a:off x="0" y="2228986"/>
          <a:ext cx="6269038" cy="1114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en-US" sz="3100" kern="1200" dirty="0" smtClean="0"/>
            <a:t>Stress Curve</a:t>
          </a:r>
          <a:endParaRPr lang="en-US" sz="3100" kern="1200" dirty="0"/>
        </a:p>
      </dsp:txBody>
      <dsp:txXfrm>
        <a:off x="0" y="2228986"/>
        <a:ext cx="6269038" cy="1114152"/>
      </dsp:txXfrm>
    </dsp:sp>
    <dsp:sp modelId="{73C2B03C-1485-274A-A304-B47CE91AB6AA}">
      <dsp:nvSpPr>
        <dsp:cNvPr id="0" name=""/>
        <dsp:cNvSpPr/>
      </dsp:nvSpPr>
      <dsp:spPr>
        <a:xfrm>
          <a:off x="0" y="3343138"/>
          <a:ext cx="626903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50AE76-4783-104E-B0B5-D3A756897212}">
      <dsp:nvSpPr>
        <dsp:cNvPr id="0" name=""/>
        <dsp:cNvSpPr/>
      </dsp:nvSpPr>
      <dsp:spPr>
        <a:xfrm>
          <a:off x="0" y="3343138"/>
          <a:ext cx="6269038" cy="1114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en-US" sz="3100" kern="1200" dirty="0"/>
            <a:t>Eight Change Readiness Factors</a:t>
          </a:r>
        </a:p>
      </dsp:txBody>
      <dsp:txXfrm>
        <a:off x="0" y="3343138"/>
        <a:ext cx="6269038" cy="1114152"/>
      </dsp:txXfrm>
    </dsp:sp>
    <dsp:sp modelId="{FC53FF07-2012-D64C-B9F6-FED893CC114B}">
      <dsp:nvSpPr>
        <dsp:cNvPr id="0" name=""/>
        <dsp:cNvSpPr/>
      </dsp:nvSpPr>
      <dsp:spPr>
        <a:xfrm>
          <a:off x="0" y="4457291"/>
          <a:ext cx="626903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B96C50-264B-C34F-8985-9C9AC3D9F04E}">
      <dsp:nvSpPr>
        <dsp:cNvPr id="0" name=""/>
        <dsp:cNvSpPr/>
      </dsp:nvSpPr>
      <dsp:spPr>
        <a:xfrm>
          <a:off x="0" y="4457291"/>
          <a:ext cx="6269038" cy="1114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en-US" sz="3100" kern="1200" dirty="0"/>
            <a:t>Eight Stages of Organizational </a:t>
          </a:r>
          <a:r>
            <a:rPr lang="en-US" sz="3100" kern="1200" dirty="0" smtClean="0"/>
            <a:t>Change</a:t>
          </a:r>
          <a:endParaRPr lang="en-US" sz="3100" kern="1200" dirty="0"/>
        </a:p>
      </dsp:txBody>
      <dsp:txXfrm>
        <a:off x="0" y="4457291"/>
        <a:ext cx="6269038" cy="111415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9E232-D0A3-4E7B-A8BE-A5BB5E28E403}">
      <dsp:nvSpPr>
        <dsp:cNvPr id="0" name=""/>
        <dsp:cNvSpPr/>
      </dsp:nvSpPr>
      <dsp:spPr>
        <a:xfrm>
          <a:off x="0" y="0"/>
          <a:ext cx="7818834" cy="0"/>
        </a:xfrm>
        <a:prstGeom prst="line">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018ECB64-6CFC-471A-9D4A-B0AAF444C08F}">
      <dsp:nvSpPr>
        <dsp:cNvPr id="0" name=""/>
        <dsp:cNvSpPr/>
      </dsp:nvSpPr>
      <dsp:spPr>
        <a:xfrm>
          <a:off x="0" y="0"/>
          <a:ext cx="1563766" cy="2646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GB" sz="2400" b="1" kern="1200" dirty="0" smtClean="0"/>
            <a:t>Concept</a:t>
          </a:r>
          <a:endParaRPr lang="en-GB" sz="2400" b="1" kern="1200" dirty="0"/>
        </a:p>
      </dsp:txBody>
      <dsp:txXfrm>
        <a:off x="0" y="0"/>
        <a:ext cx="1563766" cy="2646784"/>
      </dsp:txXfrm>
    </dsp:sp>
    <dsp:sp modelId="{995D1697-E870-4C59-9D26-28522D1129CB}">
      <dsp:nvSpPr>
        <dsp:cNvPr id="0" name=""/>
        <dsp:cNvSpPr/>
      </dsp:nvSpPr>
      <dsp:spPr>
        <a:xfrm>
          <a:off x="1681049" y="67849"/>
          <a:ext cx="6137784" cy="1356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GB" sz="2800" kern="1200" dirty="0" smtClean="0"/>
            <a:t>Highlight the relationship between organisational success and the new change </a:t>
          </a:r>
        </a:p>
      </dsp:txBody>
      <dsp:txXfrm>
        <a:off x="1681049" y="67849"/>
        <a:ext cx="6137784" cy="1356993"/>
      </dsp:txXfrm>
    </dsp:sp>
    <dsp:sp modelId="{30C8AEF3-6E33-48B9-8111-8143F06711C8}">
      <dsp:nvSpPr>
        <dsp:cNvPr id="0" name=""/>
        <dsp:cNvSpPr/>
      </dsp:nvSpPr>
      <dsp:spPr>
        <a:xfrm>
          <a:off x="1563766" y="1424843"/>
          <a:ext cx="6255067" cy="0"/>
        </a:xfrm>
        <a:prstGeom prst="line">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tint val="50000"/>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dsp:style>
    </dsp:sp>
    <dsp:sp modelId="{E7A83004-B370-4364-AF35-69A423B2E837}">
      <dsp:nvSpPr>
        <dsp:cNvPr id="0" name=""/>
        <dsp:cNvSpPr/>
      </dsp:nvSpPr>
      <dsp:spPr>
        <a:xfrm>
          <a:off x="1681049" y="1492693"/>
          <a:ext cx="6137784" cy="1083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GB" sz="2800" kern="1200" dirty="0" smtClean="0"/>
            <a:t>Shape the change into organisational culture </a:t>
          </a:r>
          <a:endParaRPr lang="en-GB" sz="2800" kern="1200" dirty="0"/>
        </a:p>
      </dsp:txBody>
      <dsp:txXfrm>
        <a:off x="1681049" y="1492693"/>
        <a:ext cx="6137784" cy="1083966"/>
      </dsp:txXfrm>
    </dsp:sp>
    <dsp:sp modelId="{9E658DDC-4A2D-42BE-AE9A-CC5217C7D8A9}">
      <dsp:nvSpPr>
        <dsp:cNvPr id="0" name=""/>
        <dsp:cNvSpPr/>
      </dsp:nvSpPr>
      <dsp:spPr>
        <a:xfrm>
          <a:off x="1563766" y="2576659"/>
          <a:ext cx="6255067" cy="0"/>
        </a:xfrm>
        <a:prstGeom prst="line">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tint val="50000"/>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dsp:style>
    </dsp:sp>
    <dsp:sp modelId="{B2BAFF02-2789-4426-93BD-8873F3E5BE26}">
      <dsp:nvSpPr>
        <dsp:cNvPr id="0" name=""/>
        <dsp:cNvSpPr/>
      </dsp:nvSpPr>
      <dsp:spPr>
        <a:xfrm>
          <a:off x="0" y="2646784"/>
          <a:ext cx="7818834" cy="0"/>
        </a:xfrm>
        <a:prstGeom prst="line">
          <a:avLst/>
        </a:prstGeom>
        <a:gradFill rotWithShape="0">
          <a:gsLst>
            <a:gs pos="0">
              <a:schemeClr val="accent5">
                <a:hueOff val="-6758543"/>
                <a:satOff val="-17419"/>
                <a:lumOff val="-11765"/>
                <a:alphaOff val="0"/>
                <a:lumMod val="110000"/>
                <a:satMod val="105000"/>
                <a:tint val="67000"/>
              </a:schemeClr>
            </a:gs>
            <a:gs pos="50000">
              <a:schemeClr val="accent5">
                <a:hueOff val="-6758543"/>
                <a:satOff val="-17419"/>
                <a:lumOff val="-11765"/>
                <a:alphaOff val="0"/>
                <a:lumMod val="105000"/>
                <a:satMod val="103000"/>
                <a:tint val="73000"/>
              </a:schemeClr>
            </a:gs>
            <a:gs pos="100000">
              <a:schemeClr val="accent5">
                <a:hueOff val="-6758543"/>
                <a:satOff val="-17419"/>
                <a:lumOff val="-11765"/>
                <a:alphaOff val="0"/>
                <a:lumMod val="105000"/>
                <a:satMod val="109000"/>
                <a:tint val="81000"/>
              </a:schemeClr>
            </a:gs>
          </a:gsLst>
          <a:lin ang="5400000" scaled="0"/>
        </a:gra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458B7175-8303-41E2-A48F-822DAD8FBA4B}">
      <dsp:nvSpPr>
        <dsp:cNvPr id="0" name=""/>
        <dsp:cNvSpPr/>
      </dsp:nvSpPr>
      <dsp:spPr>
        <a:xfrm>
          <a:off x="0" y="2646784"/>
          <a:ext cx="1563766" cy="2646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GB" sz="2400" b="1" kern="1200" dirty="0" smtClean="0"/>
            <a:t>Guidelines</a:t>
          </a:r>
          <a:endParaRPr lang="en-GB" sz="2400" b="1" kern="1200" dirty="0"/>
        </a:p>
      </dsp:txBody>
      <dsp:txXfrm>
        <a:off x="0" y="2646784"/>
        <a:ext cx="1563766" cy="2646784"/>
      </dsp:txXfrm>
    </dsp:sp>
    <dsp:sp modelId="{BD80ACA9-8A02-4C5B-9529-84A339B6689C}">
      <dsp:nvSpPr>
        <dsp:cNvPr id="0" name=""/>
        <dsp:cNvSpPr/>
      </dsp:nvSpPr>
      <dsp:spPr>
        <a:xfrm>
          <a:off x="1681049" y="2698155"/>
          <a:ext cx="6137784" cy="1027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GB" sz="2800" kern="1200" dirty="0" smtClean="0"/>
            <a:t>They should see connection between increased performance and change </a:t>
          </a:r>
        </a:p>
      </dsp:txBody>
      <dsp:txXfrm>
        <a:off x="1681049" y="2698155"/>
        <a:ext cx="6137784" cy="1027438"/>
      </dsp:txXfrm>
    </dsp:sp>
    <dsp:sp modelId="{06B8A359-8F0C-431B-81B4-D00903A3F5A6}">
      <dsp:nvSpPr>
        <dsp:cNvPr id="0" name=""/>
        <dsp:cNvSpPr/>
      </dsp:nvSpPr>
      <dsp:spPr>
        <a:xfrm>
          <a:off x="1563766" y="3725594"/>
          <a:ext cx="6255067" cy="0"/>
        </a:xfrm>
        <a:prstGeom prst="line">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tint val="50000"/>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dsp:style>
    </dsp:sp>
    <dsp:sp modelId="{A33019CE-C80E-4968-8EE1-3753AFB0515F}">
      <dsp:nvSpPr>
        <dsp:cNvPr id="0" name=""/>
        <dsp:cNvSpPr/>
      </dsp:nvSpPr>
      <dsp:spPr>
        <a:xfrm>
          <a:off x="1681049" y="3776965"/>
          <a:ext cx="6137784" cy="6478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GB" sz="2800" kern="1200" dirty="0" smtClean="0"/>
            <a:t>Anchor the change</a:t>
          </a:r>
        </a:p>
      </dsp:txBody>
      <dsp:txXfrm>
        <a:off x="1681049" y="3776965"/>
        <a:ext cx="6137784" cy="647881"/>
      </dsp:txXfrm>
    </dsp:sp>
    <dsp:sp modelId="{D8BB1FF5-FDAB-43F7-BE68-25B12EA55A1F}">
      <dsp:nvSpPr>
        <dsp:cNvPr id="0" name=""/>
        <dsp:cNvSpPr/>
      </dsp:nvSpPr>
      <dsp:spPr>
        <a:xfrm>
          <a:off x="1563766" y="4424847"/>
          <a:ext cx="6255067" cy="0"/>
        </a:xfrm>
        <a:prstGeom prst="line">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tint val="50000"/>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dsp:style>
    </dsp:sp>
    <dsp:sp modelId="{FA615B60-8844-44D4-95F2-B5631DC9226F}">
      <dsp:nvSpPr>
        <dsp:cNvPr id="0" name=""/>
        <dsp:cNvSpPr/>
      </dsp:nvSpPr>
      <dsp:spPr>
        <a:xfrm>
          <a:off x="1681049" y="4476219"/>
          <a:ext cx="6137784" cy="765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GB" sz="2800" kern="1200" dirty="0" smtClean="0"/>
            <a:t>They should take credit, not the leader </a:t>
          </a:r>
        </a:p>
      </dsp:txBody>
      <dsp:txXfrm>
        <a:off x="1681049" y="4476219"/>
        <a:ext cx="6137784" cy="765872"/>
      </dsp:txXfrm>
    </dsp:sp>
    <dsp:sp modelId="{01387B56-7785-49A2-90B3-63711FF98C7F}">
      <dsp:nvSpPr>
        <dsp:cNvPr id="0" name=""/>
        <dsp:cNvSpPr/>
      </dsp:nvSpPr>
      <dsp:spPr>
        <a:xfrm>
          <a:off x="1563766" y="5242092"/>
          <a:ext cx="6255067" cy="0"/>
        </a:xfrm>
        <a:prstGeom prst="line">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tint val="50000"/>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EFD1DD-6DCB-4010-BD94-2E953E0DB156}">
      <dsp:nvSpPr>
        <dsp:cNvPr id="0" name=""/>
        <dsp:cNvSpPr/>
      </dsp:nvSpPr>
      <dsp:spPr>
        <a:xfrm>
          <a:off x="0" y="200769"/>
          <a:ext cx="2343546" cy="1406128"/>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GB" sz="2600" b="1" i="1" kern="1200" dirty="0" smtClean="0"/>
            <a:t>Fear of Reorganisation</a:t>
          </a:r>
          <a:endParaRPr lang="en-GB" sz="2600" kern="1200" dirty="0"/>
        </a:p>
      </dsp:txBody>
      <dsp:txXfrm>
        <a:off x="0" y="200769"/>
        <a:ext cx="2343546" cy="1406128"/>
      </dsp:txXfrm>
    </dsp:sp>
    <dsp:sp modelId="{E3BD00C6-A941-42FF-990A-77C34441514F}">
      <dsp:nvSpPr>
        <dsp:cNvPr id="0" name=""/>
        <dsp:cNvSpPr/>
      </dsp:nvSpPr>
      <dsp:spPr>
        <a:xfrm>
          <a:off x="2577901" y="200769"/>
          <a:ext cx="2343546" cy="1406128"/>
        </a:xfrm>
        <a:prstGeom prst="rect">
          <a:avLst/>
        </a:prstGeom>
        <a:gradFill rotWithShape="0">
          <a:gsLst>
            <a:gs pos="0">
              <a:schemeClr val="accent5">
                <a:hueOff val="-844818"/>
                <a:satOff val="-2177"/>
                <a:lumOff val="-1471"/>
                <a:alphaOff val="0"/>
                <a:satMod val="103000"/>
                <a:lumMod val="102000"/>
                <a:tint val="94000"/>
              </a:schemeClr>
            </a:gs>
            <a:gs pos="50000">
              <a:schemeClr val="accent5">
                <a:hueOff val="-844818"/>
                <a:satOff val="-2177"/>
                <a:lumOff val="-1471"/>
                <a:alphaOff val="0"/>
                <a:satMod val="110000"/>
                <a:lumMod val="100000"/>
                <a:shade val="100000"/>
              </a:schemeClr>
            </a:gs>
            <a:gs pos="100000">
              <a:schemeClr val="accent5">
                <a:hueOff val="-844818"/>
                <a:satOff val="-2177"/>
                <a:lumOff val="-147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GB" sz="2600" b="1" i="1" kern="1200" dirty="0" smtClean="0"/>
            <a:t>Fear of Loss</a:t>
          </a:r>
          <a:endParaRPr lang="en-GB" sz="2600" kern="1200" dirty="0"/>
        </a:p>
      </dsp:txBody>
      <dsp:txXfrm>
        <a:off x="2577901" y="200769"/>
        <a:ext cx="2343546" cy="1406128"/>
      </dsp:txXfrm>
    </dsp:sp>
    <dsp:sp modelId="{83155242-2ED0-43A0-8B66-912C571F5A39}">
      <dsp:nvSpPr>
        <dsp:cNvPr id="0" name=""/>
        <dsp:cNvSpPr/>
      </dsp:nvSpPr>
      <dsp:spPr>
        <a:xfrm>
          <a:off x="5155803" y="200769"/>
          <a:ext cx="2343546" cy="1406128"/>
        </a:xfrm>
        <a:prstGeom prst="rect">
          <a:avLst/>
        </a:prstGeom>
        <a:gradFill rotWithShape="0">
          <a:gsLst>
            <a:gs pos="0">
              <a:schemeClr val="accent5">
                <a:hueOff val="-1689636"/>
                <a:satOff val="-4355"/>
                <a:lumOff val="-2941"/>
                <a:alphaOff val="0"/>
                <a:satMod val="103000"/>
                <a:lumMod val="102000"/>
                <a:tint val="94000"/>
              </a:schemeClr>
            </a:gs>
            <a:gs pos="50000">
              <a:schemeClr val="accent5">
                <a:hueOff val="-1689636"/>
                <a:satOff val="-4355"/>
                <a:lumOff val="-2941"/>
                <a:alphaOff val="0"/>
                <a:satMod val="110000"/>
                <a:lumMod val="100000"/>
                <a:shade val="100000"/>
              </a:schemeClr>
            </a:gs>
            <a:gs pos="100000">
              <a:schemeClr val="accent5">
                <a:hueOff val="-1689636"/>
                <a:satOff val="-4355"/>
                <a:lumOff val="-294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GB" sz="2600" b="1" i="1" kern="1200" dirty="0" smtClean="0"/>
            <a:t>Fear of Implications</a:t>
          </a:r>
          <a:endParaRPr lang="en-GB" sz="2600" kern="1200" dirty="0"/>
        </a:p>
      </dsp:txBody>
      <dsp:txXfrm>
        <a:off x="5155803" y="200769"/>
        <a:ext cx="2343546" cy="1406128"/>
      </dsp:txXfrm>
    </dsp:sp>
    <dsp:sp modelId="{23C5F5F4-AB4B-4FAB-945D-D2A4AB1A122D}">
      <dsp:nvSpPr>
        <dsp:cNvPr id="0" name=""/>
        <dsp:cNvSpPr/>
      </dsp:nvSpPr>
      <dsp:spPr>
        <a:xfrm>
          <a:off x="0" y="1841251"/>
          <a:ext cx="2343546" cy="1406128"/>
        </a:xfrm>
        <a:prstGeom prst="rect">
          <a:avLst/>
        </a:prstGeom>
        <a:gradFill rotWithShape="0">
          <a:gsLst>
            <a:gs pos="0">
              <a:schemeClr val="accent5">
                <a:hueOff val="-2534453"/>
                <a:satOff val="-6532"/>
                <a:lumOff val="-4412"/>
                <a:alphaOff val="0"/>
                <a:satMod val="103000"/>
                <a:lumMod val="102000"/>
                <a:tint val="94000"/>
              </a:schemeClr>
            </a:gs>
            <a:gs pos="50000">
              <a:schemeClr val="accent5">
                <a:hueOff val="-2534453"/>
                <a:satOff val="-6532"/>
                <a:lumOff val="-4412"/>
                <a:alphaOff val="0"/>
                <a:satMod val="110000"/>
                <a:lumMod val="100000"/>
                <a:shade val="100000"/>
              </a:schemeClr>
            </a:gs>
            <a:gs pos="100000">
              <a:schemeClr val="accent5">
                <a:hueOff val="-2534453"/>
                <a:satOff val="-6532"/>
                <a:lumOff val="-441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GB" sz="2600" b="1" i="1" kern="1200" dirty="0" smtClean="0"/>
            <a:t>Fear of Uselessness</a:t>
          </a:r>
          <a:endParaRPr lang="en-GB" sz="2600" kern="1200" dirty="0"/>
        </a:p>
      </dsp:txBody>
      <dsp:txXfrm>
        <a:off x="0" y="1841251"/>
        <a:ext cx="2343546" cy="1406128"/>
      </dsp:txXfrm>
    </dsp:sp>
    <dsp:sp modelId="{CBF9D579-C572-41AC-9AE8-B2DFAFD6DB4C}">
      <dsp:nvSpPr>
        <dsp:cNvPr id="0" name=""/>
        <dsp:cNvSpPr/>
      </dsp:nvSpPr>
      <dsp:spPr>
        <a:xfrm>
          <a:off x="2577901" y="1841251"/>
          <a:ext cx="2343546" cy="1406128"/>
        </a:xfrm>
        <a:prstGeom prst="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GB" sz="2600" b="1" i="1" kern="1200" dirty="0" smtClean="0"/>
            <a:t>Fear of Loss of Control</a:t>
          </a:r>
          <a:endParaRPr lang="en-GB" sz="2600" kern="1200" dirty="0"/>
        </a:p>
      </dsp:txBody>
      <dsp:txXfrm>
        <a:off x="2577901" y="1841251"/>
        <a:ext cx="2343546" cy="1406128"/>
      </dsp:txXfrm>
    </dsp:sp>
    <dsp:sp modelId="{AB283CFD-6598-4525-B2EA-57590E295D63}">
      <dsp:nvSpPr>
        <dsp:cNvPr id="0" name=""/>
        <dsp:cNvSpPr/>
      </dsp:nvSpPr>
      <dsp:spPr>
        <a:xfrm>
          <a:off x="5155803" y="1841251"/>
          <a:ext cx="2343546" cy="1406128"/>
        </a:xfrm>
        <a:prstGeom prst="rect">
          <a:avLst/>
        </a:prstGeom>
        <a:gradFill rotWithShape="0">
          <a:gsLst>
            <a:gs pos="0">
              <a:schemeClr val="accent5">
                <a:hueOff val="-4224089"/>
                <a:satOff val="-10887"/>
                <a:lumOff val="-7353"/>
                <a:alphaOff val="0"/>
                <a:satMod val="103000"/>
                <a:lumMod val="102000"/>
                <a:tint val="94000"/>
              </a:schemeClr>
            </a:gs>
            <a:gs pos="50000">
              <a:schemeClr val="accent5">
                <a:hueOff val="-4224089"/>
                <a:satOff val="-10887"/>
                <a:lumOff val="-7353"/>
                <a:alphaOff val="0"/>
                <a:satMod val="110000"/>
                <a:lumMod val="100000"/>
                <a:shade val="100000"/>
              </a:schemeClr>
            </a:gs>
            <a:gs pos="100000">
              <a:schemeClr val="accent5">
                <a:hueOff val="-4224089"/>
                <a:satOff val="-10887"/>
                <a:lumOff val="-735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GB" sz="2600" b="1" i="1" kern="1200" dirty="0" smtClean="0"/>
            <a:t>Fear of Direct Change</a:t>
          </a:r>
          <a:endParaRPr lang="en-GB" sz="2600" kern="1200" dirty="0"/>
        </a:p>
      </dsp:txBody>
      <dsp:txXfrm>
        <a:off x="5155803" y="1841251"/>
        <a:ext cx="2343546" cy="1406128"/>
      </dsp:txXfrm>
    </dsp:sp>
    <dsp:sp modelId="{969D7BBC-C0DE-4010-8835-40ACE242C146}">
      <dsp:nvSpPr>
        <dsp:cNvPr id="0" name=""/>
        <dsp:cNvSpPr/>
      </dsp:nvSpPr>
      <dsp:spPr>
        <a:xfrm>
          <a:off x="0" y="3481734"/>
          <a:ext cx="2343546" cy="1406128"/>
        </a:xfrm>
        <a:prstGeom prst="rect">
          <a:avLst/>
        </a:prstGeom>
        <a:gradFill rotWithShape="0">
          <a:gsLst>
            <a:gs pos="0">
              <a:schemeClr val="accent5">
                <a:hueOff val="-5068907"/>
                <a:satOff val="-13064"/>
                <a:lumOff val="-8824"/>
                <a:alphaOff val="0"/>
                <a:satMod val="103000"/>
                <a:lumMod val="102000"/>
                <a:tint val="94000"/>
              </a:schemeClr>
            </a:gs>
            <a:gs pos="50000">
              <a:schemeClr val="accent5">
                <a:hueOff val="-5068907"/>
                <a:satOff val="-13064"/>
                <a:lumOff val="-8824"/>
                <a:alphaOff val="0"/>
                <a:satMod val="110000"/>
                <a:lumMod val="100000"/>
                <a:shade val="100000"/>
              </a:schemeClr>
            </a:gs>
            <a:gs pos="100000">
              <a:schemeClr val="accent5">
                <a:hueOff val="-5068907"/>
                <a:satOff val="-13064"/>
                <a:lumOff val="-882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GB" sz="2600" b="1" i="1" kern="1200" dirty="0" smtClean="0"/>
            <a:t>Fear of Losing Face</a:t>
          </a:r>
          <a:endParaRPr lang="en-GB" sz="2600" kern="1200" dirty="0"/>
        </a:p>
      </dsp:txBody>
      <dsp:txXfrm>
        <a:off x="0" y="3481734"/>
        <a:ext cx="2343546" cy="1406128"/>
      </dsp:txXfrm>
    </dsp:sp>
    <dsp:sp modelId="{112A3775-2025-4D69-A73B-1506707DBC31}">
      <dsp:nvSpPr>
        <dsp:cNvPr id="0" name=""/>
        <dsp:cNvSpPr/>
      </dsp:nvSpPr>
      <dsp:spPr>
        <a:xfrm>
          <a:off x="2577901" y="3481734"/>
          <a:ext cx="2343546" cy="1406128"/>
        </a:xfrm>
        <a:prstGeom prst="rect">
          <a:avLst/>
        </a:prstGeom>
        <a:gradFill rotWithShape="0">
          <a:gsLst>
            <a:gs pos="0">
              <a:schemeClr val="accent5">
                <a:hueOff val="-5913725"/>
                <a:satOff val="-15242"/>
                <a:lumOff val="-10294"/>
                <a:alphaOff val="0"/>
                <a:satMod val="103000"/>
                <a:lumMod val="102000"/>
                <a:tint val="94000"/>
              </a:schemeClr>
            </a:gs>
            <a:gs pos="50000">
              <a:schemeClr val="accent5">
                <a:hueOff val="-5913725"/>
                <a:satOff val="-15242"/>
                <a:lumOff val="-10294"/>
                <a:alphaOff val="0"/>
                <a:satMod val="110000"/>
                <a:lumMod val="100000"/>
                <a:shade val="100000"/>
              </a:schemeClr>
            </a:gs>
            <a:gs pos="100000">
              <a:schemeClr val="accent5">
                <a:hueOff val="-5913725"/>
                <a:satOff val="-15242"/>
                <a:lumOff val="-1029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GB" sz="2600" b="1" i="1" kern="1200" dirty="0" smtClean="0"/>
            <a:t>Fear of Surprise</a:t>
          </a:r>
          <a:endParaRPr lang="en-GB" sz="2600" kern="1200" dirty="0"/>
        </a:p>
      </dsp:txBody>
      <dsp:txXfrm>
        <a:off x="2577901" y="3481734"/>
        <a:ext cx="2343546" cy="1406128"/>
      </dsp:txXfrm>
    </dsp:sp>
    <dsp:sp modelId="{FB053A44-FC65-473A-AAB8-72EE9CB436D9}">
      <dsp:nvSpPr>
        <dsp:cNvPr id="0" name=""/>
        <dsp:cNvSpPr/>
      </dsp:nvSpPr>
      <dsp:spPr>
        <a:xfrm>
          <a:off x="5155803" y="3481734"/>
          <a:ext cx="2343546" cy="1406128"/>
        </a:xfrm>
        <a:prstGeom prst="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GB" sz="2600" b="1" i="1" kern="1200" dirty="0" smtClean="0"/>
            <a:t>Fear of the Unknown</a:t>
          </a:r>
          <a:endParaRPr lang="en-GB" sz="2600" kern="1200" dirty="0"/>
        </a:p>
      </dsp:txBody>
      <dsp:txXfrm>
        <a:off x="5155803" y="3481734"/>
        <a:ext cx="2343546" cy="14061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9E232-D0A3-4E7B-A8BE-A5BB5E28E403}">
      <dsp:nvSpPr>
        <dsp:cNvPr id="0" name=""/>
        <dsp:cNvSpPr/>
      </dsp:nvSpPr>
      <dsp:spPr>
        <a:xfrm>
          <a:off x="0" y="0"/>
          <a:ext cx="7818834" cy="0"/>
        </a:xfrm>
        <a:prstGeom prst="line">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018ECB64-6CFC-471A-9D4A-B0AAF444C08F}">
      <dsp:nvSpPr>
        <dsp:cNvPr id="0" name=""/>
        <dsp:cNvSpPr/>
      </dsp:nvSpPr>
      <dsp:spPr>
        <a:xfrm>
          <a:off x="0" y="0"/>
          <a:ext cx="1563766" cy="2646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GB" sz="2400" b="1" kern="1200" dirty="0" smtClean="0"/>
            <a:t>Concept</a:t>
          </a:r>
          <a:endParaRPr lang="en-GB" sz="2400" b="1" kern="1200" dirty="0"/>
        </a:p>
      </dsp:txBody>
      <dsp:txXfrm>
        <a:off x="0" y="0"/>
        <a:ext cx="1563766" cy="2646784"/>
      </dsp:txXfrm>
    </dsp:sp>
    <dsp:sp modelId="{995D1697-E870-4C59-9D26-28522D1129CB}">
      <dsp:nvSpPr>
        <dsp:cNvPr id="0" name=""/>
        <dsp:cNvSpPr/>
      </dsp:nvSpPr>
      <dsp:spPr>
        <a:xfrm>
          <a:off x="1681049" y="61517"/>
          <a:ext cx="6137784" cy="1230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GB" sz="2800" kern="1200" dirty="0" smtClean="0"/>
            <a:t>Discuss crisis or potential upcoming opportunities </a:t>
          </a:r>
        </a:p>
      </dsp:txBody>
      <dsp:txXfrm>
        <a:off x="1681049" y="61517"/>
        <a:ext cx="6137784" cy="1230341"/>
      </dsp:txXfrm>
    </dsp:sp>
    <dsp:sp modelId="{30C8AEF3-6E33-48B9-8111-8143F06711C8}">
      <dsp:nvSpPr>
        <dsp:cNvPr id="0" name=""/>
        <dsp:cNvSpPr/>
      </dsp:nvSpPr>
      <dsp:spPr>
        <a:xfrm>
          <a:off x="1563766" y="1291858"/>
          <a:ext cx="6255067" cy="0"/>
        </a:xfrm>
        <a:prstGeom prst="line">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tint val="50000"/>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dsp:style>
    </dsp:sp>
    <dsp:sp modelId="{BD7A1B49-3AA5-4D64-AC42-31551E253448}">
      <dsp:nvSpPr>
        <dsp:cNvPr id="0" name=""/>
        <dsp:cNvSpPr/>
      </dsp:nvSpPr>
      <dsp:spPr>
        <a:xfrm>
          <a:off x="1681049" y="1353375"/>
          <a:ext cx="6137784" cy="1230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GB" sz="2800" kern="1200" dirty="0" smtClean="0"/>
            <a:t>Analyse and share competitive realities </a:t>
          </a:r>
          <a:endParaRPr lang="en-GB" sz="2800" kern="1200" dirty="0"/>
        </a:p>
      </dsp:txBody>
      <dsp:txXfrm>
        <a:off x="1681049" y="1353375"/>
        <a:ext cx="6137784" cy="1230341"/>
      </dsp:txXfrm>
    </dsp:sp>
    <dsp:sp modelId="{79017CA7-0036-4A35-B587-248D418E3066}">
      <dsp:nvSpPr>
        <dsp:cNvPr id="0" name=""/>
        <dsp:cNvSpPr/>
      </dsp:nvSpPr>
      <dsp:spPr>
        <a:xfrm>
          <a:off x="1563766" y="2583716"/>
          <a:ext cx="6255067" cy="0"/>
        </a:xfrm>
        <a:prstGeom prst="line">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tint val="50000"/>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dsp:style>
    </dsp:sp>
    <dsp:sp modelId="{B2BAFF02-2789-4426-93BD-8873F3E5BE26}">
      <dsp:nvSpPr>
        <dsp:cNvPr id="0" name=""/>
        <dsp:cNvSpPr/>
      </dsp:nvSpPr>
      <dsp:spPr>
        <a:xfrm>
          <a:off x="0" y="2646784"/>
          <a:ext cx="7818834" cy="0"/>
        </a:xfrm>
        <a:prstGeom prst="line">
          <a:avLst/>
        </a:prstGeom>
        <a:gradFill rotWithShape="0">
          <a:gsLst>
            <a:gs pos="0">
              <a:schemeClr val="accent5">
                <a:hueOff val="-6758543"/>
                <a:satOff val="-17419"/>
                <a:lumOff val="-11765"/>
                <a:alphaOff val="0"/>
                <a:lumMod val="110000"/>
                <a:satMod val="105000"/>
                <a:tint val="67000"/>
              </a:schemeClr>
            </a:gs>
            <a:gs pos="50000">
              <a:schemeClr val="accent5">
                <a:hueOff val="-6758543"/>
                <a:satOff val="-17419"/>
                <a:lumOff val="-11765"/>
                <a:alphaOff val="0"/>
                <a:lumMod val="105000"/>
                <a:satMod val="103000"/>
                <a:tint val="73000"/>
              </a:schemeClr>
            </a:gs>
            <a:gs pos="100000">
              <a:schemeClr val="accent5">
                <a:hueOff val="-6758543"/>
                <a:satOff val="-17419"/>
                <a:lumOff val="-11765"/>
                <a:alphaOff val="0"/>
                <a:lumMod val="105000"/>
                <a:satMod val="109000"/>
                <a:tint val="81000"/>
              </a:schemeClr>
            </a:gs>
          </a:gsLst>
          <a:lin ang="5400000" scaled="0"/>
        </a:gra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458B7175-8303-41E2-A48F-822DAD8FBA4B}">
      <dsp:nvSpPr>
        <dsp:cNvPr id="0" name=""/>
        <dsp:cNvSpPr/>
      </dsp:nvSpPr>
      <dsp:spPr>
        <a:xfrm>
          <a:off x="0" y="2646784"/>
          <a:ext cx="1563766" cy="2646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GB" sz="2400" b="1" kern="1200" dirty="0" smtClean="0"/>
            <a:t>Guidelines</a:t>
          </a:r>
          <a:endParaRPr lang="en-GB" sz="2400" b="1" kern="1200" dirty="0"/>
        </a:p>
      </dsp:txBody>
      <dsp:txXfrm>
        <a:off x="0" y="2646784"/>
        <a:ext cx="1563766" cy="2646784"/>
      </dsp:txXfrm>
    </dsp:sp>
    <dsp:sp modelId="{BC90C8F7-C5E5-445D-8437-9F8172EAFA4E}">
      <dsp:nvSpPr>
        <dsp:cNvPr id="0" name=""/>
        <dsp:cNvSpPr/>
      </dsp:nvSpPr>
      <dsp:spPr>
        <a:xfrm>
          <a:off x="1681049" y="2766974"/>
          <a:ext cx="6137784" cy="2403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GB" sz="2800" kern="1200" dirty="0" smtClean="0"/>
            <a:t>Convince 75% of management of the need for change  </a:t>
          </a:r>
          <a:endParaRPr lang="en-GB" sz="2800" kern="1200" dirty="0"/>
        </a:p>
      </dsp:txBody>
      <dsp:txXfrm>
        <a:off x="1681049" y="2766974"/>
        <a:ext cx="6137784" cy="2403817"/>
      </dsp:txXfrm>
    </dsp:sp>
    <dsp:sp modelId="{95E50F6E-2719-4297-8F6A-FA6DEC06AE3A}">
      <dsp:nvSpPr>
        <dsp:cNvPr id="0" name=""/>
        <dsp:cNvSpPr/>
      </dsp:nvSpPr>
      <dsp:spPr>
        <a:xfrm>
          <a:off x="1563766" y="5170792"/>
          <a:ext cx="6255067" cy="0"/>
        </a:xfrm>
        <a:prstGeom prst="line">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tint val="50000"/>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9E232-D0A3-4E7B-A8BE-A5BB5E28E403}">
      <dsp:nvSpPr>
        <dsp:cNvPr id="0" name=""/>
        <dsp:cNvSpPr/>
      </dsp:nvSpPr>
      <dsp:spPr>
        <a:xfrm>
          <a:off x="0" y="0"/>
          <a:ext cx="7818834" cy="0"/>
        </a:xfrm>
        <a:prstGeom prst="line">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018ECB64-6CFC-471A-9D4A-B0AAF444C08F}">
      <dsp:nvSpPr>
        <dsp:cNvPr id="0" name=""/>
        <dsp:cNvSpPr/>
      </dsp:nvSpPr>
      <dsp:spPr>
        <a:xfrm>
          <a:off x="0" y="0"/>
          <a:ext cx="1563766" cy="2646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GB" sz="2400" b="1" kern="1200" dirty="0" smtClean="0"/>
            <a:t>Concept</a:t>
          </a:r>
          <a:endParaRPr lang="en-GB" sz="2400" b="1" kern="1200" dirty="0"/>
        </a:p>
      </dsp:txBody>
      <dsp:txXfrm>
        <a:off x="0" y="0"/>
        <a:ext cx="1563766" cy="2646784"/>
      </dsp:txXfrm>
    </dsp:sp>
    <dsp:sp modelId="{995D1697-E870-4C59-9D26-28522D1129CB}">
      <dsp:nvSpPr>
        <dsp:cNvPr id="0" name=""/>
        <dsp:cNvSpPr/>
      </dsp:nvSpPr>
      <dsp:spPr>
        <a:xfrm>
          <a:off x="1681049" y="120190"/>
          <a:ext cx="6137784" cy="2403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GB" sz="2800" kern="1200" dirty="0" smtClean="0">
              <a:solidFill>
                <a:schemeClr val="tx1"/>
              </a:solidFill>
              <a:effectLst/>
              <a:latin typeface="+mn-lt"/>
              <a:ea typeface="+mn-ea"/>
              <a:cs typeface="+mn-cs"/>
            </a:rPr>
            <a:t>Create a powerful consistent team that can lead the change </a:t>
          </a:r>
          <a:endParaRPr lang="en-GB" sz="2800" kern="1200" dirty="0" smtClean="0"/>
        </a:p>
      </dsp:txBody>
      <dsp:txXfrm>
        <a:off x="1681049" y="120190"/>
        <a:ext cx="6137784" cy="2403817"/>
      </dsp:txXfrm>
    </dsp:sp>
    <dsp:sp modelId="{30C8AEF3-6E33-48B9-8111-8143F06711C8}">
      <dsp:nvSpPr>
        <dsp:cNvPr id="0" name=""/>
        <dsp:cNvSpPr/>
      </dsp:nvSpPr>
      <dsp:spPr>
        <a:xfrm>
          <a:off x="1563766" y="2524008"/>
          <a:ext cx="6255067" cy="0"/>
        </a:xfrm>
        <a:prstGeom prst="line">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tint val="50000"/>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dsp:style>
    </dsp:sp>
    <dsp:sp modelId="{B2BAFF02-2789-4426-93BD-8873F3E5BE26}">
      <dsp:nvSpPr>
        <dsp:cNvPr id="0" name=""/>
        <dsp:cNvSpPr/>
      </dsp:nvSpPr>
      <dsp:spPr>
        <a:xfrm>
          <a:off x="0" y="2646784"/>
          <a:ext cx="7818834" cy="0"/>
        </a:xfrm>
        <a:prstGeom prst="line">
          <a:avLst/>
        </a:prstGeom>
        <a:gradFill rotWithShape="0">
          <a:gsLst>
            <a:gs pos="0">
              <a:schemeClr val="accent5">
                <a:hueOff val="-6758543"/>
                <a:satOff val="-17419"/>
                <a:lumOff val="-11765"/>
                <a:alphaOff val="0"/>
                <a:lumMod val="110000"/>
                <a:satMod val="105000"/>
                <a:tint val="67000"/>
              </a:schemeClr>
            </a:gs>
            <a:gs pos="50000">
              <a:schemeClr val="accent5">
                <a:hueOff val="-6758543"/>
                <a:satOff val="-17419"/>
                <a:lumOff val="-11765"/>
                <a:alphaOff val="0"/>
                <a:lumMod val="105000"/>
                <a:satMod val="103000"/>
                <a:tint val="73000"/>
              </a:schemeClr>
            </a:gs>
            <a:gs pos="100000">
              <a:schemeClr val="accent5">
                <a:hueOff val="-6758543"/>
                <a:satOff val="-17419"/>
                <a:lumOff val="-11765"/>
                <a:alphaOff val="0"/>
                <a:lumMod val="105000"/>
                <a:satMod val="109000"/>
                <a:tint val="81000"/>
              </a:schemeClr>
            </a:gs>
          </a:gsLst>
          <a:lin ang="5400000" scaled="0"/>
        </a:gra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458B7175-8303-41E2-A48F-822DAD8FBA4B}">
      <dsp:nvSpPr>
        <dsp:cNvPr id="0" name=""/>
        <dsp:cNvSpPr/>
      </dsp:nvSpPr>
      <dsp:spPr>
        <a:xfrm>
          <a:off x="0" y="2646784"/>
          <a:ext cx="1563766" cy="2646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GB" sz="2400" b="1" kern="1200" dirty="0" smtClean="0"/>
            <a:t>Guidelines</a:t>
          </a:r>
          <a:endParaRPr lang="en-GB" sz="2400" b="1" kern="1200" dirty="0"/>
        </a:p>
      </dsp:txBody>
      <dsp:txXfrm>
        <a:off x="0" y="2646784"/>
        <a:ext cx="1563766" cy="2646784"/>
      </dsp:txXfrm>
    </dsp:sp>
    <dsp:sp modelId="{BC90C8F7-C5E5-445D-8437-9F8172EAFA4E}">
      <dsp:nvSpPr>
        <dsp:cNvPr id="0" name=""/>
        <dsp:cNvSpPr/>
      </dsp:nvSpPr>
      <dsp:spPr>
        <a:xfrm>
          <a:off x="1681049" y="2677897"/>
          <a:ext cx="6137784" cy="622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GB" sz="2800" kern="1200" dirty="0" smtClean="0"/>
            <a:t>Small company: Need 3 to 5 people </a:t>
          </a:r>
          <a:endParaRPr lang="en-GB" sz="2800" kern="1200" dirty="0"/>
        </a:p>
      </dsp:txBody>
      <dsp:txXfrm>
        <a:off x="1681049" y="2677897"/>
        <a:ext cx="6137784" cy="622278"/>
      </dsp:txXfrm>
    </dsp:sp>
    <dsp:sp modelId="{95E50F6E-2719-4297-8F6A-FA6DEC06AE3A}">
      <dsp:nvSpPr>
        <dsp:cNvPr id="0" name=""/>
        <dsp:cNvSpPr/>
      </dsp:nvSpPr>
      <dsp:spPr>
        <a:xfrm>
          <a:off x="1563766" y="3300176"/>
          <a:ext cx="6255067" cy="0"/>
        </a:xfrm>
        <a:prstGeom prst="line">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tint val="50000"/>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dsp:style>
    </dsp:sp>
    <dsp:sp modelId="{5A48D95A-7734-44FB-9979-506352A2E9F7}">
      <dsp:nvSpPr>
        <dsp:cNvPr id="0" name=""/>
        <dsp:cNvSpPr/>
      </dsp:nvSpPr>
      <dsp:spPr>
        <a:xfrm>
          <a:off x="1681049" y="3331290"/>
          <a:ext cx="6137784" cy="622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GB" sz="2800" kern="1200" dirty="0" smtClean="0"/>
            <a:t>Large company: Need 20 to 50 people </a:t>
          </a:r>
          <a:endParaRPr lang="en-GB" sz="2800" kern="1200" dirty="0"/>
        </a:p>
      </dsp:txBody>
      <dsp:txXfrm>
        <a:off x="1681049" y="3331290"/>
        <a:ext cx="6137784" cy="622278"/>
      </dsp:txXfrm>
    </dsp:sp>
    <dsp:sp modelId="{55F505E8-8454-4EDB-ACF0-9D8A9F80D68F}">
      <dsp:nvSpPr>
        <dsp:cNvPr id="0" name=""/>
        <dsp:cNvSpPr/>
      </dsp:nvSpPr>
      <dsp:spPr>
        <a:xfrm>
          <a:off x="1563766" y="3953568"/>
          <a:ext cx="6255067" cy="0"/>
        </a:xfrm>
        <a:prstGeom prst="line">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tint val="50000"/>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dsp:style>
    </dsp:sp>
    <dsp:sp modelId="{F20BA37F-4865-4EC8-9F23-9CACA5E8AD84}">
      <dsp:nvSpPr>
        <dsp:cNvPr id="0" name=""/>
        <dsp:cNvSpPr/>
      </dsp:nvSpPr>
      <dsp:spPr>
        <a:xfrm>
          <a:off x="1681049" y="3984682"/>
          <a:ext cx="6137784" cy="622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GB" sz="2800" kern="1200" dirty="0" smtClean="0"/>
            <a:t>Senior management must form the core  </a:t>
          </a:r>
          <a:endParaRPr lang="en-GB" sz="2800" kern="1200" dirty="0"/>
        </a:p>
      </dsp:txBody>
      <dsp:txXfrm>
        <a:off x="1681049" y="3984682"/>
        <a:ext cx="6137784" cy="622278"/>
      </dsp:txXfrm>
    </dsp:sp>
    <dsp:sp modelId="{BEC2A3ED-BB9B-4DA8-98BE-24EAE0A32BBF}">
      <dsp:nvSpPr>
        <dsp:cNvPr id="0" name=""/>
        <dsp:cNvSpPr/>
      </dsp:nvSpPr>
      <dsp:spPr>
        <a:xfrm>
          <a:off x="1563766" y="4606961"/>
          <a:ext cx="6255067" cy="0"/>
        </a:xfrm>
        <a:prstGeom prst="line">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tint val="50000"/>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dsp:style>
    </dsp:sp>
    <dsp:sp modelId="{4993E8A3-C321-4DC4-86D9-AC384DAC1262}">
      <dsp:nvSpPr>
        <dsp:cNvPr id="0" name=""/>
        <dsp:cNvSpPr/>
      </dsp:nvSpPr>
      <dsp:spPr>
        <a:xfrm>
          <a:off x="1681049" y="4638075"/>
          <a:ext cx="6137784" cy="622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GB" sz="2800" kern="1200" dirty="0" smtClean="0"/>
            <a:t>The core must be powerful</a:t>
          </a:r>
          <a:endParaRPr lang="en-GB" sz="2800" kern="1200" dirty="0"/>
        </a:p>
      </dsp:txBody>
      <dsp:txXfrm>
        <a:off x="1681049" y="4638075"/>
        <a:ext cx="6137784" cy="622278"/>
      </dsp:txXfrm>
    </dsp:sp>
    <dsp:sp modelId="{C60648FB-79CC-4551-B57E-9F5148D4D372}">
      <dsp:nvSpPr>
        <dsp:cNvPr id="0" name=""/>
        <dsp:cNvSpPr/>
      </dsp:nvSpPr>
      <dsp:spPr>
        <a:xfrm>
          <a:off x="1563766" y="5260353"/>
          <a:ext cx="6255067" cy="0"/>
        </a:xfrm>
        <a:prstGeom prst="line">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tint val="50000"/>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9E232-D0A3-4E7B-A8BE-A5BB5E28E403}">
      <dsp:nvSpPr>
        <dsp:cNvPr id="0" name=""/>
        <dsp:cNvSpPr/>
      </dsp:nvSpPr>
      <dsp:spPr>
        <a:xfrm>
          <a:off x="0" y="0"/>
          <a:ext cx="7818834" cy="0"/>
        </a:xfrm>
        <a:prstGeom prst="line">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018ECB64-6CFC-471A-9D4A-B0AAF444C08F}">
      <dsp:nvSpPr>
        <dsp:cNvPr id="0" name=""/>
        <dsp:cNvSpPr/>
      </dsp:nvSpPr>
      <dsp:spPr>
        <a:xfrm>
          <a:off x="0" y="0"/>
          <a:ext cx="1563766" cy="2646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GB" sz="2400" b="1" kern="1200" dirty="0" smtClean="0"/>
            <a:t>Concept</a:t>
          </a:r>
          <a:endParaRPr lang="en-GB" sz="2400" b="1" kern="1200" dirty="0"/>
        </a:p>
      </dsp:txBody>
      <dsp:txXfrm>
        <a:off x="0" y="0"/>
        <a:ext cx="1563766" cy="2646784"/>
      </dsp:txXfrm>
    </dsp:sp>
    <dsp:sp modelId="{995D1697-E870-4C59-9D26-28522D1129CB}">
      <dsp:nvSpPr>
        <dsp:cNvPr id="0" name=""/>
        <dsp:cNvSpPr/>
      </dsp:nvSpPr>
      <dsp:spPr>
        <a:xfrm>
          <a:off x="1681049" y="61517"/>
          <a:ext cx="6137784" cy="1230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GB" sz="2800" kern="1200" dirty="0" smtClean="0"/>
            <a:t>Create and share a vision so everyone understands the end goal </a:t>
          </a:r>
        </a:p>
      </dsp:txBody>
      <dsp:txXfrm>
        <a:off x="1681049" y="61517"/>
        <a:ext cx="6137784" cy="1230341"/>
      </dsp:txXfrm>
    </dsp:sp>
    <dsp:sp modelId="{30C8AEF3-6E33-48B9-8111-8143F06711C8}">
      <dsp:nvSpPr>
        <dsp:cNvPr id="0" name=""/>
        <dsp:cNvSpPr/>
      </dsp:nvSpPr>
      <dsp:spPr>
        <a:xfrm>
          <a:off x="1563766" y="1291858"/>
          <a:ext cx="6255067" cy="0"/>
        </a:xfrm>
        <a:prstGeom prst="line">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tint val="50000"/>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dsp:style>
    </dsp:sp>
    <dsp:sp modelId="{EDA31253-DD87-4ACF-B86E-CBDA79958E87}">
      <dsp:nvSpPr>
        <dsp:cNvPr id="0" name=""/>
        <dsp:cNvSpPr/>
      </dsp:nvSpPr>
      <dsp:spPr>
        <a:xfrm>
          <a:off x="1681049" y="1353375"/>
          <a:ext cx="6137784" cy="1230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GB" sz="2800" kern="1200" dirty="0" smtClean="0"/>
            <a:t>Address change, emotional impact &amp; needs</a:t>
          </a:r>
          <a:endParaRPr lang="en-GB" sz="2800" kern="1200" dirty="0"/>
        </a:p>
      </dsp:txBody>
      <dsp:txXfrm>
        <a:off x="1681049" y="1353375"/>
        <a:ext cx="6137784" cy="1230341"/>
      </dsp:txXfrm>
    </dsp:sp>
    <dsp:sp modelId="{D020A2D8-40BB-435A-BFC1-4E2D30558705}">
      <dsp:nvSpPr>
        <dsp:cNvPr id="0" name=""/>
        <dsp:cNvSpPr/>
      </dsp:nvSpPr>
      <dsp:spPr>
        <a:xfrm>
          <a:off x="1563766" y="2583716"/>
          <a:ext cx="6255067" cy="0"/>
        </a:xfrm>
        <a:prstGeom prst="line">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tint val="50000"/>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dsp:style>
    </dsp:sp>
    <dsp:sp modelId="{B2BAFF02-2789-4426-93BD-8873F3E5BE26}">
      <dsp:nvSpPr>
        <dsp:cNvPr id="0" name=""/>
        <dsp:cNvSpPr/>
      </dsp:nvSpPr>
      <dsp:spPr>
        <a:xfrm>
          <a:off x="0" y="2646784"/>
          <a:ext cx="7818834" cy="0"/>
        </a:xfrm>
        <a:prstGeom prst="line">
          <a:avLst/>
        </a:prstGeom>
        <a:gradFill rotWithShape="0">
          <a:gsLst>
            <a:gs pos="0">
              <a:schemeClr val="accent5">
                <a:hueOff val="-6758543"/>
                <a:satOff val="-17419"/>
                <a:lumOff val="-11765"/>
                <a:alphaOff val="0"/>
                <a:lumMod val="110000"/>
                <a:satMod val="105000"/>
                <a:tint val="67000"/>
              </a:schemeClr>
            </a:gs>
            <a:gs pos="50000">
              <a:schemeClr val="accent5">
                <a:hueOff val="-6758543"/>
                <a:satOff val="-17419"/>
                <a:lumOff val="-11765"/>
                <a:alphaOff val="0"/>
                <a:lumMod val="105000"/>
                <a:satMod val="103000"/>
                <a:tint val="73000"/>
              </a:schemeClr>
            </a:gs>
            <a:gs pos="100000">
              <a:schemeClr val="accent5">
                <a:hueOff val="-6758543"/>
                <a:satOff val="-17419"/>
                <a:lumOff val="-11765"/>
                <a:alphaOff val="0"/>
                <a:lumMod val="105000"/>
                <a:satMod val="109000"/>
                <a:tint val="81000"/>
              </a:schemeClr>
            </a:gs>
          </a:gsLst>
          <a:lin ang="5400000" scaled="0"/>
        </a:gra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458B7175-8303-41E2-A48F-822DAD8FBA4B}">
      <dsp:nvSpPr>
        <dsp:cNvPr id="0" name=""/>
        <dsp:cNvSpPr/>
      </dsp:nvSpPr>
      <dsp:spPr>
        <a:xfrm>
          <a:off x="0" y="2646784"/>
          <a:ext cx="1563766" cy="2646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GB" sz="2400" b="1" kern="1200" dirty="0" smtClean="0"/>
            <a:t>Guidelines</a:t>
          </a:r>
          <a:endParaRPr lang="en-GB" sz="2400" b="1" kern="1200" dirty="0"/>
        </a:p>
      </dsp:txBody>
      <dsp:txXfrm>
        <a:off x="0" y="2646784"/>
        <a:ext cx="1563766" cy="2646784"/>
      </dsp:txXfrm>
    </dsp:sp>
    <dsp:sp modelId="{BC90C8F7-C5E5-445D-8437-9F8172EAFA4E}">
      <dsp:nvSpPr>
        <dsp:cNvPr id="0" name=""/>
        <dsp:cNvSpPr/>
      </dsp:nvSpPr>
      <dsp:spPr>
        <a:xfrm>
          <a:off x="1681049" y="2685038"/>
          <a:ext cx="6137784" cy="901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GB" sz="2800" kern="1200" dirty="0" smtClean="0"/>
            <a:t>Critical components must be present in initial vision </a:t>
          </a:r>
        </a:p>
      </dsp:txBody>
      <dsp:txXfrm>
        <a:off x="1681049" y="2685038"/>
        <a:ext cx="6137784" cy="901378"/>
      </dsp:txXfrm>
    </dsp:sp>
    <dsp:sp modelId="{95E50F6E-2719-4297-8F6A-FA6DEC06AE3A}">
      <dsp:nvSpPr>
        <dsp:cNvPr id="0" name=""/>
        <dsp:cNvSpPr/>
      </dsp:nvSpPr>
      <dsp:spPr>
        <a:xfrm>
          <a:off x="1563766" y="3586416"/>
          <a:ext cx="6255067" cy="0"/>
        </a:xfrm>
        <a:prstGeom prst="line">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tint val="50000"/>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dsp:style>
    </dsp:sp>
    <dsp:sp modelId="{99E7CD73-68D1-4E5D-9D69-E34E66814C8F}">
      <dsp:nvSpPr>
        <dsp:cNvPr id="0" name=""/>
        <dsp:cNvSpPr/>
      </dsp:nvSpPr>
      <dsp:spPr>
        <a:xfrm>
          <a:off x="1681049" y="3624671"/>
          <a:ext cx="6137784" cy="5665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GB" sz="2800" kern="1200" dirty="0" smtClean="0"/>
            <a:t>Message must be clear </a:t>
          </a:r>
        </a:p>
      </dsp:txBody>
      <dsp:txXfrm>
        <a:off x="1681049" y="3624671"/>
        <a:ext cx="6137784" cy="566592"/>
      </dsp:txXfrm>
    </dsp:sp>
    <dsp:sp modelId="{8F7D5B20-F8B3-416E-8053-6FBE92F3DE59}">
      <dsp:nvSpPr>
        <dsp:cNvPr id="0" name=""/>
        <dsp:cNvSpPr/>
      </dsp:nvSpPr>
      <dsp:spPr>
        <a:xfrm>
          <a:off x="1563766" y="4191263"/>
          <a:ext cx="6255067" cy="0"/>
        </a:xfrm>
        <a:prstGeom prst="line">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tint val="50000"/>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dsp:style>
    </dsp:sp>
    <dsp:sp modelId="{1B47FDA5-135B-4214-804D-86F900EEDA3B}">
      <dsp:nvSpPr>
        <dsp:cNvPr id="0" name=""/>
        <dsp:cNvSpPr/>
      </dsp:nvSpPr>
      <dsp:spPr>
        <a:xfrm>
          <a:off x="1681049" y="4229517"/>
          <a:ext cx="6137784" cy="1023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GB" sz="2800" kern="1200" dirty="0" smtClean="0"/>
            <a:t>Need to be able to communicate vision in 5 minutes and expect interest</a:t>
          </a:r>
        </a:p>
      </dsp:txBody>
      <dsp:txXfrm>
        <a:off x="1681049" y="4229517"/>
        <a:ext cx="6137784" cy="1023409"/>
      </dsp:txXfrm>
    </dsp:sp>
    <dsp:sp modelId="{9DEFCDD9-711A-4820-9202-89E2EEA44DD6}">
      <dsp:nvSpPr>
        <dsp:cNvPr id="0" name=""/>
        <dsp:cNvSpPr/>
      </dsp:nvSpPr>
      <dsp:spPr>
        <a:xfrm>
          <a:off x="1563766" y="5252927"/>
          <a:ext cx="6255067" cy="0"/>
        </a:xfrm>
        <a:prstGeom prst="line">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tint val="50000"/>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9E232-D0A3-4E7B-A8BE-A5BB5E28E403}">
      <dsp:nvSpPr>
        <dsp:cNvPr id="0" name=""/>
        <dsp:cNvSpPr/>
      </dsp:nvSpPr>
      <dsp:spPr>
        <a:xfrm>
          <a:off x="0" y="0"/>
          <a:ext cx="7818834" cy="0"/>
        </a:xfrm>
        <a:prstGeom prst="line">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018ECB64-6CFC-471A-9D4A-B0AAF444C08F}">
      <dsp:nvSpPr>
        <dsp:cNvPr id="0" name=""/>
        <dsp:cNvSpPr/>
      </dsp:nvSpPr>
      <dsp:spPr>
        <a:xfrm>
          <a:off x="0" y="0"/>
          <a:ext cx="1563766" cy="2646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GB" sz="2400" b="1" kern="1200" dirty="0" smtClean="0"/>
            <a:t>Concept</a:t>
          </a:r>
          <a:endParaRPr lang="en-GB" sz="2400" b="1" kern="1200" dirty="0"/>
        </a:p>
      </dsp:txBody>
      <dsp:txXfrm>
        <a:off x="0" y="0"/>
        <a:ext cx="1563766" cy="2646784"/>
      </dsp:txXfrm>
    </dsp:sp>
    <dsp:sp modelId="{995D1697-E870-4C59-9D26-28522D1129CB}">
      <dsp:nvSpPr>
        <dsp:cNvPr id="0" name=""/>
        <dsp:cNvSpPr/>
      </dsp:nvSpPr>
      <dsp:spPr>
        <a:xfrm>
          <a:off x="1681049" y="61517"/>
          <a:ext cx="6137784" cy="1230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GB" sz="2800" kern="1200" dirty="0" smtClean="0">
              <a:solidFill>
                <a:schemeClr val="tx1"/>
              </a:solidFill>
              <a:effectLst/>
              <a:latin typeface="+mn-lt"/>
              <a:ea typeface="+mn-ea"/>
              <a:cs typeface="+mn-cs"/>
            </a:rPr>
            <a:t>Constantly communicate the strategy and vision with employees</a:t>
          </a:r>
          <a:endParaRPr lang="en-GB" sz="2800" kern="1200" dirty="0" smtClean="0"/>
        </a:p>
      </dsp:txBody>
      <dsp:txXfrm>
        <a:off x="1681049" y="61517"/>
        <a:ext cx="6137784" cy="1230341"/>
      </dsp:txXfrm>
    </dsp:sp>
    <dsp:sp modelId="{30C8AEF3-6E33-48B9-8111-8143F06711C8}">
      <dsp:nvSpPr>
        <dsp:cNvPr id="0" name=""/>
        <dsp:cNvSpPr/>
      </dsp:nvSpPr>
      <dsp:spPr>
        <a:xfrm>
          <a:off x="1563766" y="1291858"/>
          <a:ext cx="6255067" cy="0"/>
        </a:xfrm>
        <a:prstGeom prst="line">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tint val="50000"/>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dsp:style>
    </dsp:sp>
    <dsp:sp modelId="{4565988D-E474-47A9-990D-91400FB227CB}">
      <dsp:nvSpPr>
        <dsp:cNvPr id="0" name=""/>
        <dsp:cNvSpPr/>
      </dsp:nvSpPr>
      <dsp:spPr>
        <a:xfrm>
          <a:off x="1681049" y="1353375"/>
          <a:ext cx="6137784" cy="1230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GB" sz="2800" kern="1200" dirty="0" smtClean="0">
              <a:solidFill>
                <a:schemeClr val="tx1"/>
              </a:solidFill>
              <a:effectLst/>
              <a:latin typeface="+mn-lt"/>
              <a:ea typeface="+mn-ea"/>
              <a:cs typeface="+mn-cs"/>
            </a:rPr>
            <a:t>Guiding team as the role model for the new change </a:t>
          </a:r>
        </a:p>
      </dsp:txBody>
      <dsp:txXfrm>
        <a:off x="1681049" y="1353375"/>
        <a:ext cx="6137784" cy="1230341"/>
      </dsp:txXfrm>
    </dsp:sp>
    <dsp:sp modelId="{268F65A0-9728-43AC-89C1-274AF2458454}">
      <dsp:nvSpPr>
        <dsp:cNvPr id="0" name=""/>
        <dsp:cNvSpPr/>
      </dsp:nvSpPr>
      <dsp:spPr>
        <a:xfrm>
          <a:off x="1563766" y="2583716"/>
          <a:ext cx="6255067" cy="0"/>
        </a:xfrm>
        <a:prstGeom prst="line">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tint val="50000"/>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dsp:style>
    </dsp:sp>
    <dsp:sp modelId="{B2BAFF02-2789-4426-93BD-8873F3E5BE26}">
      <dsp:nvSpPr>
        <dsp:cNvPr id="0" name=""/>
        <dsp:cNvSpPr/>
      </dsp:nvSpPr>
      <dsp:spPr>
        <a:xfrm>
          <a:off x="0" y="2646784"/>
          <a:ext cx="7818834" cy="0"/>
        </a:xfrm>
        <a:prstGeom prst="line">
          <a:avLst/>
        </a:prstGeom>
        <a:gradFill rotWithShape="0">
          <a:gsLst>
            <a:gs pos="0">
              <a:schemeClr val="accent5">
                <a:hueOff val="-6758543"/>
                <a:satOff val="-17419"/>
                <a:lumOff val="-11765"/>
                <a:alphaOff val="0"/>
                <a:lumMod val="110000"/>
                <a:satMod val="105000"/>
                <a:tint val="67000"/>
              </a:schemeClr>
            </a:gs>
            <a:gs pos="50000">
              <a:schemeClr val="accent5">
                <a:hueOff val="-6758543"/>
                <a:satOff val="-17419"/>
                <a:lumOff val="-11765"/>
                <a:alphaOff val="0"/>
                <a:lumMod val="105000"/>
                <a:satMod val="103000"/>
                <a:tint val="73000"/>
              </a:schemeClr>
            </a:gs>
            <a:gs pos="100000">
              <a:schemeClr val="accent5">
                <a:hueOff val="-6758543"/>
                <a:satOff val="-17419"/>
                <a:lumOff val="-11765"/>
                <a:alphaOff val="0"/>
                <a:lumMod val="105000"/>
                <a:satMod val="109000"/>
                <a:tint val="81000"/>
              </a:schemeClr>
            </a:gs>
          </a:gsLst>
          <a:lin ang="5400000" scaled="0"/>
        </a:gra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458B7175-8303-41E2-A48F-822DAD8FBA4B}">
      <dsp:nvSpPr>
        <dsp:cNvPr id="0" name=""/>
        <dsp:cNvSpPr/>
      </dsp:nvSpPr>
      <dsp:spPr>
        <a:xfrm>
          <a:off x="0" y="2646784"/>
          <a:ext cx="1563766" cy="2646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GB" sz="2400" b="1" kern="1200" dirty="0" smtClean="0"/>
            <a:t>Guidelines</a:t>
          </a:r>
          <a:endParaRPr lang="en-GB" sz="2400" b="1" kern="1200" dirty="0"/>
        </a:p>
      </dsp:txBody>
      <dsp:txXfrm>
        <a:off x="0" y="2646784"/>
        <a:ext cx="1563766" cy="2646784"/>
      </dsp:txXfrm>
    </dsp:sp>
    <dsp:sp modelId="{BC90C8F7-C5E5-445D-8437-9F8172EAFA4E}">
      <dsp:nvSpPr>
        <dsp:cNvPr id="0" name=""/>
        <dsp:cNvSpPr/>
      </dsp:nvSpPr>
      <dsp:spPr>
        <a:xfrm>
          <a:off x="1681049" y="2684585"/>
          <a:ext cx="6137784" cy="9792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GB" sz="2800" kern="1200" dirty="0" smtClean="0"/>
            <a:t>Analyse how often you communicate the change </a:t>
          </a:r>
        </a:p>
      </dsp:txBody>
      <dsp:txXfrm>
        <a:off x="1681049" y="2684585"/>
        <a:ext cx="6137784" cy="979297"/>
      </dsp:txXfrm>
    </dsp:sp>
    <dsp:sp modelId="{95E50F6E-2719-4297-8F6A-FA6DEC06AE3A}">
      <dsp:nvSpPr>
        <dsp:cNvPr id="0" name=""/>
        <dsp:cNvSpPr/>
      </dsp:nvSpPr>
      <dsp:spPr>
        <a:xfrm>
          <a:off x="1563766" y="3663883"/>
          <a:ext cx="6255067" cy="0"/>
        </a:xfrm>
        <a:prstGeom prst="line">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tint val="50000"/>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dsp:style>
    </dsp:sp>
    <dsp:sp modelId="{9AD7BFF0-8E51-46A3-A150-689666FBCC19}">
      <dsp:nvSpPr>
        <dsp:cNvPr id="0" name=""/>
        <dsp:cNvSpPr/>
      </dsp:nvSpPr>
      <dsp:spPr>
        <a:xfrm>
          <a:off x="1681049" y="3701685"/>
          <a:ext cx="6137784" cy="756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GB" sz="2800" kern="1200" dirty="0" smtClean="0"/>
            <a:t>Be careful not to oversaturate </a:t>
          </a:r>
        </a:p>
      </dsp:txBody>
      <dsp:txXfrm>
        <a:off x="1681049" y="3701685"/>
        <a:ext cx="6137784" cy="756039"/>
      </dsp:txXfrm>
    </dsp:sp>
    <dsp:sp modelId="{433C8D8A-0942-4DFD-9C39-F18EE705CD1F}">
      <dsp:nvSpPr>
        <dsp:cNvPr id="0" name=""/>
        <dsp:cNvSpPr/>
      </dsp:nvSpPr>
      <dsp:spPr>
        <a:xfrm>
          <a:off x="1563766" y="4499907"/>
          <a:ext cx="6255067" cy="0"/>
        </a:xfrm>
        <a:prstGeom prst="line">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tint val="50000"/>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dsp:style>
    </dsp:sp>
    <dsp:sp modelId="{549E0CDF-745D-481B-A7F5-4C0A0B49A6E3}">
      <dsp:nvSpPr>
        <dsp:cNvPr id="0" name=""/>
        <dsp:cNvSpPr/>
      </dsp:nvSpPr>
      <dsp:spPr>
        <a:xfrm>
          <a:off x="1681049" y="4495527"/>
          <a:ext cx="6137784" cy="756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GB" sz="2800" kern="1200" dirty="0" smtClean="0"/>
            <a:t>Aim for focused targeting </a:t>
          </a:r>
        </a:p>
      </dsp:txBody>
      <dsp:txXfrm>
        <a:off x="1681049" y="4495527"/>
        <a:ext cx="6137784" cy="756039"/>
      </dsp:txXfrm>
    </dsp:sp>
    <dsp:sp modelId="{FA58BA46-CCD3-4149-932E-0BA9EB955AA5}">
      <dsp:nvSpPr>
        <dsp:cNvPr id="0" name=""/>
        <dsp:cNvSpPr/>
      </dsp:nvSpPr>
      <dsp:spPr>
        <a:xfrm>
          <a:off x="1563766" y="5251566"/>
          <a:ext cx="6255067" cy="0"/>
        </a:xfrm>
        <a:prstGeom prst="line">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tint val="50000"/>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9E232-D0A3-4E7B-A8BE-A5BB5E28E403}">
      <dsp:nvSpPr>
        <dsp:cNvPr id="0" name=""/>
        <dsp:cNvSpPr/>
      </dsp:nvSpPr>
      <dsp:spPr>
        <a:xfrm>
          <a:off x="0" y="0"/>
          <a:ext cx="7818834" cy="0"/>
        </a:xfrm>
        <a:prstGeom prst="line">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018ECB64-6CFC-471A-9D4A-B0AAF444C08F}">
      <dsp:nvSpPr>
        <dsp:cNvPr id="0" name=""/>
        <dsp:cNvSpPr/>
      </dsp:nvSpPr>
      <dsp:spPr>
        <a:xfrm>
          <a:off x="0" y="0"/>
          <a:ext cx="1563766" cy="2646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GB" sz="2400" b="1" kern="1200" dirty="0" smtClean="0"/>
            <a:t>Concept</a:t>
          </a:r>
          <a:endParaRPr lang="en-GB" sz="2400" b="1" kern="1200" dirty="0"/>
        </a:p>
      </dsp:txBody>
      <dsp:txXfrm>
        <a:off x="0" y="0"/>
        <a:ext cx="1563766" cy="2646784"/>
      </dsp:txXfrm>
    </dsp:sp>
    <dsp:sp modelId="{995D1697-E870-4C59-9D26-28522D1129CB}">
      <dsp:nvSpPr>
        <dsp:cNvPr id="0" name=""/>
        <dsp:cNvSpPr/>
      </dsp:nvSpPr>
      <dsp:spPr>
        <a:xfrm>
          <a:off x="1681049" y="61517"/>
          <a:ext cx="6137784" cy="1230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GB" sz="2800" kern="1200" smtClean="0"/>
            <a:t>Focus on eliminating obstacles </a:t>
          </a:r>
          <a:endParaRPr lang="en-GB" sz="2800" kern="1200" dirty="0" smtClean="0"/>
        </a:p>
      </dsp:txBody>
      <dsp:txXfrm>
        <a:off x="1681049" y="61517"/>
        <a:ext cx="6137784" cy="1230341"/>
      </dsp:txXfrm>
    </dsp:sp>
    <dsp:sp modelId="{30C8AEF3-6E33-48B9-8111-8143F06711C8}">
      <dsp:nvSpPr>
        <dsp:cNvPr id="0" name=""/>
        <dsp:cNvSpPr/>
      </dsp:nvSpPr>
      <dsp:spPr>
        <a:xfrm>
          <a:off x="1563766" y="1291858"/>
          <a:ext cx="6255067" cy="0"/>
        </a:xfrm>
        <a:prstGeom prst="line">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tint val="50000"/>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dsp:style>
    </dsp:sp>
    <dsp:sp modelId="{1C80A6E8-507D-411A-AD79-2FB5731D8F1C}">
      <dsp:nvSpPr>
        <dsp:cNvPr id="0" name=""/>
        <dsp:cNvSpPr/>
      </dsp:nvSpPr>
      <dsp:spPr>
        <a:xfrm>
          <a:off x="1681049" y="1353375"/>
          <a:ext cx="6137784" cy="1230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pPr>
          <a:r>
            <a:rPr lang="en-GB" sz="2900" kern="1200" smtClean="0"/>
            <a:t>Encourage taking risks and questioning traditional ideas and processes </a:t>
          </a:r>
          <a:endParaRPr lang="en-GB" sz="2900" kern="1200"/>
        </a:p>
      </dsp:txBody>
      <dsp:txXfrm>
        <a:off x="1681049" y="1353375"/>
        <a:ext cx="6137784" cy="1230341"/>
      </dsp:txXfrm>
    </dsp:sp>
    <dsp:sp modelId="{0B924492-6979-4461-983E-CBE273FDCE30}">
      <dsp:nvSpPr>
        <dsp:cNvPr id="0" name=""/>
        <dsp:cNvSpPr/>
      </dsp:nvSpPr>
      <dsp:spPr>
        <a:xfrm>
          <a:off x="1563766" y="2583716"/>
          <a:ext cx="6255067" cy="0"/>
        </a:xfrm>
        <a:prstGeom prst="line">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tint val="50000"/>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dsp:style>
    </dsp:sp>
    <dsp:sp modelId="{B2BAFF02-2789-4426-93BD-8873F3E5BE26}">
      <dsp:nvSpPr>
        <dsp:cNvPr id="0" name=""/>
        <dsp:cNvSpPr/>
      </dsp:nvSpPr>
      <dsp:spPr>
        <a:xfrm>
          <a:off x="0" y="2646784"/>
          <a:ext cx="7818834" cy="0"/>
        </a:xfrm>
        <a:prstGeom prst="line">
          <a:avLst/>
        </a:prstGeom>
        <a:gradFill rotWithShape="0">
          <a:gsLst>
            <a:gs pos="0">
              <a:schemeClr val="accent5">
                <a:hueOff val="-6758543"/>
                <a:satOff val="-17419"/>
                <a:lumOff val="-11765"/>
                <a:alphaOff val="0"/>
                <a:lumMod val="110000"/>
                <a:satMod val="105000"/>
                <a:tint val="67000"/>
              </a:schemeClr>
            </a:gs>
            <a:gs pos="50000">
              <a:schemeClr val="accent5">
                <a:hueOff val="-6758543"/>
                <a:satOff val="-17419"/>
                <a:lumOff val="-11765"/>
                <a:alphaOff val="0"/>
                <a:lumMod val="105000"/>
                <a:satMod val="103000"/>
                <a:tint val="73000"/>
              </a:schemeClr>
            </a:gs>
            <a:gs pos="100000">
              <a:schemeClr val="accent5">
                <a:hueOff val="-6758543"/>
                <a:satOff val="-17419"/>
                <a:lumOff val="-11765"/>
                <a:alphaOff val="0"/>
                <a:lumMod val="105000"/>
                <a:satMod val="109000"/>
                <a:tint val="81000"/>
              </a:schemeClr>
            </a:gs>
          </a:gsLst>
          <a:lin ang="5400000" scaled="0"/>
        </a:gra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458B7175-8303-41E2-A48F-822DAD8FBA4B}">
      <dsp:nvSpPr>
        <dsp:cNvPr id="0" name=""/>
        <dsp:cNvSpPr/>
      </dsp:nvSpPr>
      <dsp:spPr>
        <a:xfrm>
          <a:off x="0" y="2646784"/>
          <a:ext cx="1563766" cy="2646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GB" sz="2400" b="1" kern="1200" dirty="0" smtClean="0"/>
            <a:t>Guidelines</a:t>
          </a:r>
          <a:endParaRPr lang="en-GB" sz="2400" b="1" kern="1200" dirty="0"/>
        </a:p>
      </dsp:txBody>
      <dsp:txXfrm>
        <a:off x="0" y="2646784"/>
        <a:ext cx="1563766" cy="2646784"/>
      </dsp:txXfrm>
    </dsp:sp>
    <dsp:sp modelId="{BC90C8F7-C5E5-445D-8437-9F8172EAFA4E}">
      <dsp:nvSpPr>
        <dsp:cNvPr id="0" name=""/>
        <dsp:cNvSpPr/>
      </dsp:nvSpPr>
      <dsp:spPr>
        <a:xfrm>
          <a:off x="1681049" y="2693503"/>
          <a:ext cx="6137784" cy="934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GB" sz="2800" kern="1200" dirty="0" smtClean="0"/>
            <a:t>Focus on gathering momentum </a:t>
          </a:r>
        </a:p>
      </dsp:txBody>
      <dsp:txXfrm>
        <a:off x="1681049" y="2693503"/>
        <a:ext cx="6137784" cy="934387"/>
      </dsp:txXfrm>
    </dsp:sp>
    <dsp:sp modelId="{95E50F6E-2719-4297-8F6A-FA6DEC06AE3A}">
      <dsp:nvSpPr>
        <dsp:cNvPr id="0" name=""/>
        <dsp:cNvSpPr/>
      </dsp:nvSpPr>
      <dsp:spPr>
        <a:xfrm>
          <a:off x="1563766" y="3627890"/>
          <a:ext cx="6255067" cy="0"/>
        </a:xfrm>
        <a:prstGeom prst="line">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tint val="50000"/>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dsp:style>
    </dsp:sp>
    <dsp:sp modelId="{B8C4C166-5642-4603-BCFF-1D20929BF871}">
      <dsp:nvSpPr>
        <dsp:cNvPr id="0" name=""/>
        <dsp:cNvSpPr/>
      </dsp:nvSpPr>
      <dsp:spPr>
        <a:xfrm>
          <a:off x="1681049" y="3674609"/>
          <a:ext cx="6137784" cy="1569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GB" sz="2800" kern="1200" dirty="0" smtClean="0"/>
            <a:t>Take action to eliminate obstacles or negative views before they become damaging </a:t>
          </a:r>
        </a:p>
      </dsp:txBody>
      <dsp:txXfrm>
        <a:off x="1681049" y="3674609"/>
        <a:ext cx="6137784" cy="1569060"/>
      </dsp:txXfrm>
    </dsp:sp>
    <dsp:sp modelId="{DC9C376C-7A3D-409E-A32D-410D6A349B79}">
      <dsp:nvSpPr>
        <dsp:cNvPr id="0" name=""/>
        <dsp:cNvSpPr/>
      </dsp:nvSpPr>
      <dsp:spPr>
        <a:xfrm>
          <a:off x="1563766" y="5243670"/>
          <a:ext cx="6255067" cy="0"/>
        </a:xfrm>
        <a:prstGeom prst="line">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tint val="50000"/>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9E232-D0A3-4E7B-A8BE-A5BB5E28E403}">
      <dsp:nvSpPr>
        <dsp:cNvPr id="0" name=""/>
        <dsp:cNvSpPr/>
      </dsp:nvSpPr>
      <dsp:spPr>
        <a:xfrm>
          <a:off x="0" y="0"/>
          <a:ext cx="7818834" cy="0"/>
        </a:xfrm>
        <a:prstGeom prst="line">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018ECB64-6CFC-471A-9D4A-B0AAF444C08F}">
      <dsp:nvSpPr>
        <dsp:cNvPr id="0" name=""/>
        <dsp:cNvSpPr/>
      </dsp:nvSpPr>
      <dsp:spPr>
        <a:xfrm>
          <a:off x="0" y="0"/>
          <a:ext cx="1563766" cy="2646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GB" sz="2400" b="1" kern="1200" dirty="0" smtClean="0"/>
            <a:t>Concept</a:t>
          </a:r>
          <a:endParaRPr lang="en-GB" sz="2400" b="1" kern="1200" dirty="0"/>
        </a:p>
      </dsp:txBody>
      <dsp:txXfrm>
        <a:off x="0" y="0"/>
        <a:ext cx="1563766" cy="2646784"/>
      </dsp:txXfrm>
    </dsp:sp>
    <dsp:sp modelId="{995D1697-E870-4C59-9D26-28522D1129CB}">
      <dsp:nvSpPr>
        <dsp:cNvPr id="0" name=""/>
        <dsp:cNvSpPr/>
      </dsp:nvSpPr>
      <dsp:spPr>
        <a:xfrm>
          <a:off x="1681049" y="61517"/>
          <a:ext cx="6137784" cy="1230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GB" sz="2800" kern="1200" dirty="0" smtClean="0"/>
            <a:t>Create goals that are easy to achieve </a:t>
          </a:r>
        </a:p>
      </dsp:txBody>
      <dsp:txXfrm>
        <a:off x="1681049" y="61517"/>
        <a:ext cx="6137784" cy="1230341"/>
      </dsp:txXfrm>
    </dsp:sp>
    <dsp:sp modelId="{30C8AEF3-6E33-48B9-8111-8143F06711C8}">
      <dsp:nvSpPr>
        <dsp:cNvPr id="0" name=""/>
        <dsp:cNvSpPr/>
      </dsp:nvSpPr>
      <dsp:spPr>
        <a:xfrm>
          <a:off x="1563766" y="1291858"/>
          <a:ext cx="6255067" cy="0"/>
        </a:xfrm>
        <a:prstGeom prst="line">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tint val="50000"/>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dsp:style>
    </dsp:sp>
    <dsp:sp modelId="{A9D2AA0A-B36F-4C8E-8ADD-F62251908B7C}">
      <dsp:nvSpPr>
        <dsp:cNvPr id="0" name=""/>
        <dsp:cNvSpPr/>
      </dsp:nvSpPr>
      <dsp:spPr>
        <a:xfrm>
          <a:off x="1681049" y="1353375"/>
          <a:ext cx="6137784" cy="1230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GB" sz="2800" kern="1200" dirty="0" smtClean="0"/>
            <a:t>Reward people who made the wins possible </a:t>
          </a:r>
          <a:endParaRPr lang="en-GB" sz="2800" kern="1200" dirty="0"/>
        </a:p>
      </dsp:txBody>
      <dsp:txXfrm>
        <a:off x="1681049" y="1353375"/>
        <a:ext cx="6137784" cy="1230341"/>
      </dsp:txXfrm>
    </dsp:sp>
    <dsp:sp modelId="{F0A4528F-3864-4EB2-AD7C-2AF96C330ACF}">
      <dsp:nvSpPr>
        <dsp:cNvPr id="0" name=""/>
        <dsp:cNvSpPr/>
      </dsp:nvSpPr>
      <dsp:spPr>
        <a:xfrm>
          <a:off x="1563766" y="2583716"/>
          <a:ext cx="6255067" cy="0"/>
        </a:xfrm>
        <a:prstGeom prst="line">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tint val="50000"/>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dsp:style>
    </dsp:sp>
    <dsp:sp modelId="{B2BAFF02-2789-4426-93BD-8873F3E5BE26}">
      <dsp:nvSpPr>
        <dsp:cNvPr id="0" name=""/>
        <dsp:cNvSpPr/>
      </dsp:nvSpPr>
      <dsp:spPr>
        <a:xfrm>
          <a:off x="0" y="2646784"/>
          <a:ext cx="7818834" cy="0"/>
        </a:xfrm>
        <a:prstGeom prst="line">
          <a:avLst/>
        </a:prstGeom>
        <a:gradFill rotWithShape="0">
          <a:gsLst>
            <a:gs pos="0">
              <a:schemeClr val="accent5">
                <a:hueOff val="-6758543"/>
                <a:satOff val="-17419"/>
                <a:lumOff val="-11765"/>
                <a:alphaOff val="0"/>
                <a:lumMod val="110000"/>
                <a:satMod val="105000"/>
                <a:tint val="67000"/>
              </a:schemeClr>
            </a:gs>
            <a:gs pos="50000">
              <a:schemeClr val="accent5">
                <a:hueOff val="-6758543"/>
                <a:satOff val="-17419"/>
                <a:lumOff val="-11765"/>
                <a:alphaOff val="0"/>
                <a:lumMod val="105000"/>
                <a:satMod val="103000"/>
                <a:tint val="73000"/>
              </a:schemeClr>
            </a:gs>
            <a:gs pos="100000">
              <a:schemeClr val="accent5">
                <a:hueOff val="-6758543"/>
                <a:satOff val="-17419"/>
                <a:lumOff val="-11765"/>
                <a:alphaOff val="0"/>
                <a:lumMod val="105000"/>
                <a:satMod val="109000"/>
                <a:tint val="81000"/>
              </a:schemeClr>
            </a:gs>
          </a:gsLst>
          <a:lin ang="5400000" scaled="0"/>
        </a:gra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458B7175-8303-41E2-A48F-822DAD8FBA4B}">
      <dsp:nvSpPr>
        <dsp:cNvPr id="0" name=""/>
        <dsp:cNvSpPr/>
      </dsp:nvSpPr>
      <dsp:spPr>
        <a:xfrm>
          <a:off x="0" y="2646784"/>
          <a:ext cx="1563766" cy="2646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GB" sz="2400" b="1" kern="1200" dirty="0" smtClean="0"/>
            <a:t>Guidelines</a:t>
          </a:r>
          <a:endParaRPr lang="en-GB" sz="2400" b="1" kern="1200" dirty="0"/>
        </a:p>
      </dsp:txBody>
      <dsp:txXfrm>
        <a:off x="0" y="2646784"/>
        <a:ext cx="1563766" cy="2646784"/>
      </dsp:txXfrm>
    </dsp:sp>
    <dsp:sp modelId="{BC90C8F7-C5E5-445D-8437-9F8172EAFA4E}">
      <dsp:nvSpPr>
        <dsp:cNvPr id="0" name=""/>
        <dsp:cNvSpPr/>
      </dsp:nvSpPr>
      <dsp:spPr>
        <a:xfrm>
          <a:off x="1681049" y="2676088"/>
          <a:ext cx="6137784" cy="534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GB" sz="2800" kern="1200" dirty="0" smtClean="0"/>
            <a:t>Actively create short-term wins </a:t>
          </a:r>
        </a:p>
      </dsp:txBody>
      <dsp:txXfrm>
        <a:off x="1681049" y="2676088"/>
        <a:ext cx="6137784" cy="534510"/>
      </dsp:txXfrm>
    </dsp:sp>
    <dsp:sp modelId="{95E50F6E-2719-4297-8F6A-FA6DEC06AE3A}">
      <dsp:nvSpPr>
        <dsp:cNvPr id="0" name=""/>
        <dsp:cNvSpPr/>
      </dsp:nvSpPr>
      <dsp:spPr>
        <a:xfrm>
          <a:off x="1563766" y="3210598"/>
          <a:ext cx="6255067" cy="0"/>
        </a:xfrm>
        <a:prstGeom prst="line">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tint val="50000"/>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dsp:style>
    </dsp:sp>
    <dsp:sp modelId="{B8C4C166-5642-4603-BCFF-1D20929BF871}">
      <dsp:nvSpPr>
        <dsp:cNvPr id="0" name=""/>
        <dsp:cNvSpPr/>
      </dsp:nvSpPr>
      <dsp:spPr>
        <a:xfrm>
          <a:off x="1681049" y="3239903"/>
          <a:ext cx="6137784" cy="990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GB" sz="2800" kern="1200" dirty="0" smtClean="0"/>
            <a:t>Short-term wins must be planned and engineered into the process of change</a:t>
          </a:r>
        </a:p>
      </dsp:txBody>
      <dsp:txXfrm>
        <a:off x="1681049" y="3239903"/>
        <a:ext cx="6137784" cy="990114"/>
      </dsp:txXfrm>
    </dsp:sp>
    <dsp:sp modelId="{DC9C376C-7A3D-409E-A32D-410D6A349B79}">
      <dsp:nvSpPr>
        <dsp:cNvPr id="0" name=""/>
        <dsp:cNvSpPr/>
      </dsp:nvSpPr>
      <dsp:spPr>
        <a:xfrm>
          <a:off x="1563766" y="4230017"/>
          <a:ext cx="6255067" cy="0"/>
        </a:xfrm>
        <a:prstGeom prst="line">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tint val="50000"/>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dsp:style>
    </dsp:sp>
    <dsp:sp modelId="{B22774E2-0027-4729-9FCA-EF0F24B0753B}">
      <dsp:nvSpPr>
        <dsp:cNvPr id="0" name=""/>
        <dsp:cNvSpPr/>
      </dsp:nvSpPr>
      <dsp:spPr>
        <a:xfrm>
          <a:off x="1681049" y="4259322"/>
          <a:ext cx="6137784" cy="10047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GB" sz="2800" kern="1200" dirty="0" smtClean="0"/>
            <a:t>Reward people by promotions, money, etc. to highlight achievements </a:t>
          </a:r>
        </a:p>
      </dsp:txBody>
      <dsp:txXfrm>
        <a:off x="1681049" y="4259322"/>
        <a:ext cx="6137784" cy="1004772"/>
      </dsp:txXfrm>
    </dsp:sp>
    <dsp:sp modelId="{21FFCC53-91BC-4920-BCC0-28F92910956C}">
      <dsp:nvSpPr>
        <dsp:cNvPr id="0" name=""/>
        <dsp:cNvSpPr/>
      </dsp:nvSpPr>
      <dsp:spPr>
        <a:xfrm>
          <a:off x="1563766" y="5264095"/>
          <a:ext cx="6255067" cy="0"/>
        </a:xfrm>
        <a:prstGeom prst="line">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tint val="50000"/>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9E232-D0A3-4E7B-A8BE-A5BB5E28E403}">
      <dsp:nvSpPr>
        <dsp:cNvPr id="0" name=""/>
        <dsp:cNvSpPr/>
      </dsp:nvSpPr>
      <dsp:spPr>
        <a:xfrm>
          <a:off x="0" y="0"/>
          <a:ext cx="7818834" cy="0"/>
        </a:xfrm>
        <a:prstGeom prst="line">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018ECB64-6CFC-471A-9D4A-B0AAF444C08F}">
      <dsp:nvSpPr>
        <dsp:cNvPr id="0" name=""/>
        <dsp:cNvSpPr/>
      </dsp:nvSpPr>
      <dsp:spPr>
        <a:xfrm>
          <a:off x="0" y="0"/>
          <a:ext cx="1563766" cy="2646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GB" sz="2400" b="1" kern="1200" dirty="0" smtClean="0"/>
            <a:t>Concept</a:t>
          </a:r>
          <a:endParaRPr lang="en-GB" sz="2400" b="1" kern="1200" dirty="0"/>
        </a:p>
      </dsp:txBody>
      <dsp:txXfrm>
        <a:off x="0" y="0"/>
        <a:ext cx="1563766" cy="2646784"/>
      </dsp:txXfrm>
    </dsp:sp>
    <dsp:sp modelId="{995D1697-E870-4C59-9D26-28522D1129CB}">
      <dsp:nvSpPr>
        <dsp:cNvPr id="0" name=""/>
        <dsp:cNvSpPr/>
      </dsp:nvSpPr>
      <dsp:spPr>
        <a:xfrm>
          <a:off x="1681049" y="56670"/>
          <a:ext cx="6137784" cy="1342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GB" sz="2800" kern="1200" dirty="0" smtClean="0"/>
            <a:t>Consolidate the change to make sure that all systems and structures fit together </a:t>
          </a:r>
        </a:p>
      </dsp:txBody>
      <dsp:txXfrm>
        <a:off x="1681049" y="56670"/>
        <a:ext cx="6137784" cy="1342119"/>
      </dsp:txXfrm>
    </dsp:sp>
    <dsp:sp modelId="{30C8AEF3-6E33-48B9-8111-8143F06711C8}">
      <dsp:nvSpPr>
        <dsp:cNvPr id="0" name=""/>
        <dsp:cNvSpPr/>
      </dsp:nvSpPr>
      <dsp:spPr>
        <a:xfrm>
          <a:off x="1563766" y="1398790"/>
          <a:ext cx="6255067" cy="0"/>
        </a:xfrm>
        <a:prstGeom prst="line">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tint val="50000"/>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dsp:style>
    </dsp:sp>
    <dsp:sp modelId="{8D4109D9-1901-48D1-B7A7-671BBA31E288}">
      <dsp:nvSpPr>
        <dsp:cNvPr id="0" name=""/>
        <dsp:cNvSpPr/>
      </dsp:nvSpPr>
      <dsp:spPr>
        <a:xfrm>
          <a:off x="1681049" y="1455460"/>
          <a:ext cx="6137784" cy="1133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GB" sz="2800" kern="1200" dirty="0" smtClean="0"/>
            <a:t>Encourage determination and willingness to persist</a:t>
          </a:r>
          <a:endParaRPr lang="en-GB" sz="2800" kern="1200" dirty="0"/>
        </a:p>
      </dsp:txBody>
      <dsp:txXfrm>
        <a:off x="1681049" y="1455460"/>
        <a:ext cx="6137784" cy="1133412"/>
      </dsp:txXfrm>
    </dsp:sp>
    <dsp:sp modelId="{97E3794A-6E1E-4F01-9A99-35C7BE3A71B2}">
      <dsp:nvSpPr>
        <dsp:cNvPr id="0" name=""/>
        <dsp:cNvSpPr/>
      </dsp:nvSpPr>
      <dsp:spPr>
        <a:xfrm>
          <a:off x="1563766" y="2588873"/>
          <a:ext cx="6255067" cy="0"/>
        </a:xfrm>
        <a:prstGeom prst="line">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tint val="50000"/>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dsp:style>
    </dsp:sp>
    <dsp:sp modelId="{B2BAFF02-2789-4426-93BD-8873F3E5BE26}">
      <dsp:nvSpPr>
        <dsp:cNvPr id="0" name=""/>
        <dsp:cNvSpPr/>
      </dsp:nvSpPr>
      <dsp:spPr>
        <a:xfrm>
          <a:off x="0" y="2646784"/>
          <a:ext cx="7818834" cy="0"/>
        </a:xfrm>
        <a:prstGeom prst="line">
          <a:avLst/>
        </a:prstGeom>
        <a:gradFill rotWithShape="0">
          <a:gsLst>
            <a:gs pos="0">
              <a:schemeClr val="accent5">
                <a:hueOff val="-6758543"/>
                <a:satOff val="-17419"/>
                <a:lumOff val="-11765"/>
                <a:alphaOff val="0"/>
                <a:lumMod val="110000"/>
                <a:satMod val="105000"/>
                <a:tint val="67000"/>
              </a:schemeClr>
            </a:gs>
            <a:gs pos="50000">
              <a:schemeClr val="accent5">
                <a:hueOff val="-6758543"/>
                <a:satOff val="-17419"/>
                <a:lumOff val="-11765"/>
                <a:alphaOff val="0"/>
                <a:lumMod val="105000"/>
                <a:satMod val="103000"/>
                <a:tint val="73000"/>
              </a:schemeClr>
            </a:gs>
            <a:gs pos="100000">
              <a:schemeClr val="accent5">
                <a:hueOff val="-6758543"/>
                <a:satOff val="-17419"/>
                <a:lumOff val="-11765"/>
                <a:alphaOff val="0"/>
                <a:lumMod val="105000"/>
                <a:satMod val="109000"/>
                <a:tint val="81000"/>
              </a:schemeClr>
            </a:gs>
          </a:gsLst>
          <a:lin ang="5400000" scaled="0"/>
        </a:gra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458B7175-8303-41E2-A48F-822DAD8FBA4B}">
      <dsp:nvSpPr>
        <dsp:cNvPr id="0" name=""/>
        <dsp:cNvSpPr/>
      </dsp:nvSpPr>
      <dsp:spPr>
        <a:xfrm>
          <a:off x="0" y="2646784"/>
          <a:ext cx="1563766" cy="2646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GB" sz="2400" b="1" kern="1200" dirty="0" smtClean="0"/>
            <a:t>Guidelines</a:t>
          </a:r>
          <a:endParaRPr lang="en-GB" sz="2400" b="1" kern="1200" dirty="0"/>
        </a:p>
      </dsp:txBody>
      <dsp:txXfrm>
        <a:off x="0" y="2646784"/>
        <a:ext cx="1563766" cy="2646784"/>
      </dsp:txXfrm>
    </dsp:sp>
    <dsp:sp modelId="{BC90C8F7-C5E5-445D-8437-9F8172EAFA4E}">
      <dsp:nvSpPr>
        <dsp:cNvPr id="0" name=""/>
        <dsp:cNvSpPr/>
      </dsp:nvSpPr>
      <dsp:spPr>
        <a:xfrm>
          <a:off x="1681049" y="2693503"/>
          <a:ext cx="6137784" cy="934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GB" sz="2800" kern="1200" dirty="0" smtClean="0"/>
            <a:t>Declaring victory too soon can lead to going backwards </a:t>
          </a:r>
        </a:p>
      </dsp:txBody>
      <dsp:txXfrm>
        <a:off x="1681049" y="2693503"/>
        <a:ext cx="6137784" cy="934387"/>
      </dsp:txXfrm>
    </dsp:sp>
    <dsp:sp modelId="{95E50F6E-2719-4297-8F6A-FA6DEC06AE3A}">
      <dsp:nvSpPr>
        <dsp:cNvPr id="0" name=""/>
        <dsp:cNvSpPr/>
      </dsp:nvSpPr>
      <dsp:spPr>
        <a:xfrm>
          <a:off x="1563766" y="3627890"/>
          <a:ext cx="6255067" cy="0"/>
        </a:xfrm>
        <a:prstGeom prst="line">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tint val="50000"/>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dsp:style>
    </dsp:sp>
    <dsp:sp modelId="{5C83021F-F5E9-4BC6-8AFF-26F143DAB65C}">
      <dsp:nvSpPr>
        <dsp:cNvPr id="0" name=""/>
        <dsp:cNvSpPr/>
      </dsp:nvSpPr>
      <dsp:spPr>
        <a:xfrm>
          <a:off x="1681049" y="3674609"/>
          <a:ext cx="6137784" cy="589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GB" sz="2800" kern="1200" dirty="0" smtClean="0"/>
            <a:t>Watch out for bad habits creeping in </a:t>
          </a:r>
        </a:p>
      </dsp:txBody>
      <dsp:txXfrm>
        <a:off x="1681049" y="3674609"/>
        <a:ext cx="6137784" cy="589205"/>
      </dsp:txXfrm>
    </dsp:sp>
    <dsp:sp modelId="{166B46BE-90C9-43D1-95D8-5DE1970952CA}">
      <dsp:nvSpPr>
        <dsp:cNvPr id="0" name=""/>
        <dsp:cNvSpPr/>
      </dsp:nvSpPr>
      <dsp:spPr>
        <a:xfrm>
          <a:off x="1563766" y="4263815"/>
          <a:ext cx="6255067" cy="0"/>
        </a:xfrm>
        <a:prstGeom prst="line">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tint val="50000"/>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dsp:style>
    </dsp:sp>
    <dsp:sp modelId="{31D3B93D-85DE-4ED0-9559-797699A4BA8E}">
      <dsp:nvSpPr>
        <dsp:cNvPr id="0" name=""/>
        <dsp:cNvSpPr/>
      </dsp:nvSpPr>
      <dsp:spPr>
        <a:xfrm>
          <a:off x="1681049" y="4310535"/>
          <a:ext cx="6137784" cy="934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GB" sz="2800" kern="1200" dirty="0" smtClean="0"/>
            <a:t>Beware of overenthusiasm  to declare it completed</a:t>
          </a:r>
        </a:p>
      </dsp:txBody>
      <dsp:txXfrm>
        <a:off x="1681049" y="4310535"/>
        <a:ext cx="6137784" cy="934387"/>
      </dsp:txXfrm>
    </dsp:sp>
    <dsp:sp modelId="{1BD2244B-D6B0-4E6A-8C79-B1F6AA4B1E8B}">
      <dsp:nvSpPr>
        <dsp:cNvPr id="0" name=""/>
        <dsp:cNvSpPr/>
      </dsp:nvSpPr>
      <dsp:spPr>
        <a:xfrm>
          <a:off x="1563766" y="5244922"/>
          <a:ext cx="6255067" cy="0"/>
        </a:xfrm>
        <a:prstGeom prst="line">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tint val="50000"/>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4D360A-D004-674E-B7F7-68A8E7EB8412}" type="datetimeFigureOut">
              <a:rPr lang="en-US" smtClean="0"/>
              <a:t>11/1/17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13FC8E-EB1F-4447-AFC1-48F11EE7B8F1}" type="slidenum">
              <a:rPr lang="en-US" smtClean="0"/>
              <a:t>‹#›</a:t>
            </a:fld>
            <a:endParaRPr lang="en-US"/>
          </a:p>
        </p:txBody>
      </p:sp>
    </p:spTree>
    <p:extLst>
      <p:ext uri="{BB962C8B-B14F-4D97-AF65-F5344CB8AC3E}">
        <p14:creationId xmlns:p14="http://schemas.microsoft.com/office/powerpoint/2010/main" val="826435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62B756-EF1A-40B7-9165-78782117057C}" type="slidenum">
              <a:rPr lang="en-US"/>
              <a:pPr/>
              <a:t>1</a:t>
            </a:fld>
            <a:endParaRPr lang="en-US" dirty="0"/>
          </a:p>
        </p:txBody>
      </p:sp>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p:txBody>
          <a:bodyPr/>
          <a:lstStyle/>
          <a:p>
            <a:r>
              <a:rPr lang="en-US" sz="2000" kern="1200" dirty="0" smtClean="0">
                <a:solidFill>
                  <a:schemeClr val="tx1"/>
                </a:solidFill>
                <a:effectLst/>
                <a:latin typeface="Times New Roman" pitchFamily="18" charset="0"/>
                <a:ea typeface="+mn-ea"/>
                <a:cs typeface="+mn-cs"/>
              </a:rPr>
              <a:t>This</a:t>
            </a:r>
            <a:r>
              <a:rPr lang="en-US" sz="2000" kern="1200" baseline="0" dirty="0" smtClean="0">
                <a:solidFill>
                  <a:schemeClr val="tx1"/>
                </a:solidFill>
                <a:effectLst/>
                <a:latin typeface="Times New Roman" pitchFamily="18" charset="0"/>
                <a:ea typeface="+mn-ea"/>
                <a:cs typeface="+mn-cs"/>
              </a:rPr>
              <a:t> workshop provides </a:t>
            </a:r>
            <a:r>
              <a:rPr lang="en-US" sz="2000" kern="1200" dirty="0" smtClean="0">
                <a:solidFill>
                  <a:schemeClr val="tx1"/>
                </a:solidFill>
                <a:effectLst/>
                <a:latin typeface="Times New Roman" pitchFamily="18" charset="0"/>
                <a:ea typeface="+mn-ea"/>
                <a:cs typeface="+mn-cs"/>
              </a:rPr>
              <a:t>an overview of the</a:t>
            </a:r>
            <a:r>
              <a:rPr lang="en-US" sz="2000" kern="1200" baseline="0" dirty="0" smtClean="0">
                <a:solidFill>
                  <a:schemeClr val="tx1"/>
                </a:solidFill>
                <a:effectLst/>
                <a:latin typeface="Times New Roman" pitchFamily="18" charset="0"/>
                <a:ea typeface="+mn-ea"/>
                <a:cs typeface="+mn-cs"/>
              </a:rPr>
              <a:t> </a:t>
            </a:r>
            <a:r>
              <a:rPr lang="en-US" sz="2000" kern="1200" dirty="0" smtClean="0">
                <a:solidFill>
                  <a:schemeClr val="tx1"/>
                </a:solidFill>
                <a:effectLst/>
                <a:latin typeface="Times New Roman" pitchFamily="18" charset="0"/>
                <a:ea typeface="+mn-ea"/>
                <a:cs typeface="+mn-cs"/>
              </a:rPr>
              <a:t>Change Readiness factors identified by Dr.</a:t>
            </a:r>
            <a:r>
              <a:rPr lang="en-US" sz="2000" kern="1200" baseline="0" dirty="0" smtClean="0">
                <a:solidFill>
                  <a:schemeClr val="tx1"/>
                </a:solidFill>
                <a:effectLst/>
                <a:latin typeface="Times New Roman" pitchFamily="18" charset="0"/>
                <a:ea typeface="+mn-ea"/>
                <a:cs typeface="+mn-cs"/>
              </a:rPr>
              <a:t> Jean Ann Larson</a:t>
            </a:r>
            <a:r>
              <a:rPr lang="en-US" sz="2000" kern="1200" dirty="0" smtClean="0">
                <a:solidFill>
                  <a:schemeClr val="tx1"/>
                </a:solidFill>
                <a:effectLst/>
                <a:latin typeface="Times New Roman" pitchFamily="18" charset="0"/>
                <a:ea typeface="+mn-ea"/>
                <a:cs typeface="+mn-cs"/>
              </a:rPr>
              <a:t>. It will shed light on the unique ways</a:t>
            </a:r>
            <a:r>
              <a:rPr lang="en-US" sz="2000" kern="1200" baseline="0" dirty="0" smtClean="0">
                <a:solidFill>
                  <a:schemeClr val="tx1"/>
                </a:solidFill>
                <a:effectLst/>
                <a:latin typeface="Times New Roman" pitchFamily="18" charset="0"/>
                <a:ea typeface="+mn-ea"/>
                <a:cs typeface="+mn-cs"/>
              </a:rPr>
              <a:t> that you handle change. </a:t>
            </a:r>
            <a:r>
              <a:rPr lang="en-US" sz="2000" kern="1200" dirty="0" smtClean="0">
                <a:solidFill>
                  <a:schemeClr val="tx1"/>
                </a:solidFill>
                <a:effectLst/>
                <a:latin typeface="Times New Roman" pitchFamily="18" charset="0"/>
                <a:ea typeface="+mn-ea"/>
                <a:cs typeface="+mn-cs"/>
              </a:rPr>
              <a:t>With better understanding, you’ll be equipped with the skills to evaluate your own Change Readiness profile and identify where your strengths and opportunities for improvement may lie.</a:t>
            </a:r>
          </a:p>
          <a:p>
            <a:endParaRPr lang="en-US" sz="2000" kern="1200" dirty="0" smtClean="0">
              <a:solidFill>
                <a:schemeClr val="tx1"/>
              </a:solidFill>
              <a:effectLst/>
              <a:latin typeface="Times New Roman" pitchFamily="18" charset="0"/>
              <a:ea typeface="+mn-ea"/>
              <a:cs typeface="+mn-cs"/>
            </a:endParaRPr>
          </a:p>
          <a:p>
            <a:r>
              <a:rPr lang="en-US" sz="2000" kern="1200" dirty="0" smtClean="0">
                <a:solidFill>
                  <a:schemeClr val="tx1"/>
                </a:solidFill>
                <a:effectLst/>
                <a:latin typeface="Times New Roman" pitchFamily="18" charset="0"/>
                <a:ea typeface="+mn-ea"/>
                <a:cs typeface="+mn-cs"/>
              </a:rPr>
              <a:t>This workshop is usually intended to be taken once you’ve completed the change readiness assessment.</a:t>
            </a:r>
            <a:r>
              <a:rPr lang="en-US" sz="2000" kern="1200" baseline="0" dirty="0" smtClean="0">
                <a:solidFill>
                  <a:schemeClr val="tx1"/>
                </a:solidFill>
                <a:effectLst/>
                <a:latin typeface="Times New Roman" pitchFamily="18" charset="0"/>
                <a:ea typeface="+mn-ea"/>
                <a:cs typeface="+mn-cs"/>
              </a:rPr>
              <a:t>  Please make sure you are prepared to reflect on questions that will be asked throughout this session.   Why reflection questions?  Change is what happens outside of you and you have little to no control over it.   However, transition is what happens inside of you and is your response to change.  By exploring your reactions to change you can steer your thoughts and emotions in productive and healthier ways.  </a:t>
            </a:r>
          </a:p>
          <a:p>
            <a:endParaRPr lang="en-US" sz="2000" kern="1200" baseline="0" dirty="0" smtClean="0">
              <a:solidFill>
                <a:schemeClr val="tx1"/>
              </a:solidFill>
              <a:effectLst/>
              <a:latin typeface="Times New Roman" pitchFamily="18" charset="0"/>
              <a:ea typeface="+mn-ea"/>
              <a:cs typeface="+mn-cs"/>
            </a:endParaRPr>
          </a:p>
          <a:p>
            <a:r>
              <a:rPr lang="en-US" sz="2000" kern="1200" dirty="0" smtClean="0">
                <a:solidFill>
                  <a:schemeClr val="tx1"/>
                </a:solidFill>
                <a:effectLst/>
                <a:latin typeface="Times New Roman" pitchFamily="18" charset="0"/>
                <a:ea typeface="+mn-ea"/>
                <a:cs typeface="+mn-cs"/>
              </a:rPr>
              <a:t> </a:t>
            </a:r>
            <a:endParaRPr lang="en-US" sz="2000" kern="1200" dirty="0">
              <a:solidFill>
                <a:schemeClr val="tx1"/>
              </a:solidFill>
              <a:effectLst/>
              <a:latin typeface="Times New Roman" pitchFamily="18" charset="0"/>
              <a:ea typeface="+mn-ea"/>
              <a:cs typeface="+mn-cs"/>
            </a:endParaRPr>
          </a:p>
        </p:txBody>
      </p:sp>
      <p:sp>
        <p:nvSpPr>
          <p:cNvPr id="2" name="Footer Placeholder 1"/>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4051080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Please jot down</a:t>
            </a:r>
            <a:r>
              <a:rPr lang="en-US" baseline="0" dirty="0" smtClean="0"/>
              <a:t> notes to these questions:</a:t>
            </a:r>
          </a:p>
          <a:p>
            <a:pPr marL="171450" lvl="0" indent="-171450">
              <a:buFont typeface="Arial" panose="020B0604020202020204" pitchFamily="34" charset="0"/>
              <a:buChar char="•"/>
            </a:pPr>
            <a:r>
              <a:rPr lang="en-US" dirty="0" smtClean="0"/>
              <a:t>How do you believe you feel about change compared to your colleagues? Family members?</a:t>
            </a:r>
          </a:p>
          <a:p>
            <a:pPr marL="171450" lvl="0" indent="-171450">
              <a:buFont typeface="Arial" panose="020B0604020202020204" pitchFamily="34" charset="0"/>
              <a:buChar char="•"/>
            </a:pPr>
            <a:r>
              <a:rPr lang="en-US" dirty="0" smtClean="0"/>
              <a:t>Are you more open to change in your life than others are? </a:t>
            </a:r>
          </a:p>
          <a:p>
            <a:pPr marL="171450" lvl="0" indent="-171450">
              <a:buFont typeface="Arial" panose="020B0604020202020204" pitchFamily="34" charset="0"/>
              <a:buChar char="•"/>
            </a:pPr>
            <a:r>
              <a:rPr lang="en-US" dirty="0" smtClean="0"/>
              <a:t>Is your openness to change different in your professional life versus your personal life?  </a:t>
            </a:r>
          </a:p>
          <a:p>
            <a:pPr marL="171450" indent="-171450">
              <a:buFont typeface="Arial" panose="020B0604020202020204" pitchFamily="34" charset="0"/>
              <a:buChar char="•"/>
            </a:pPr>
            <a:r>
              <a:rPr lang="en-US" sz="1100" dirty="0" smtClean="0"/>
              <a:t>Why or why not?</a:t>
            </a:r>
          </a:p>
          <a:p>
            <a:endParaRPr lang="en-US" baseline="0" dirty="0" smtClean="0"/>
          </a:p>
          <a:p>
            <a:r>
              <a:rPr lang="en-US" baseline="0" dirty="0" smtClean="0"/>
              <a:t>STOP</a:t>
            </a:r>
          </a:p>
          <a:p>
            <a:r>
              <a:rPr lang="en-US" dirty="0" smtClean="0"/>
              <a:t>Take out your journal and your pen and pause the module to reflect upon the questions on the slide:</a:t>
            </a:r>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520CDE83-4747-40E2-8518-42627F9C4010}" type="slidenum">
              <a:rPr lang="en-US" smtClean="0"/>
              <a:pPr/>
              <a:t>11</a:t>
            </a:fld>
            <a:endParaRPr lang="en-US" dirty="0"/>
          </a:p>
        </p:txBody>
      </p:sp>
    </p:spTree>
    <p:extLst>
      <p:ext uri="{BB962C8B-B14F-4D97-AF65-F5344CB8AC3E}">
        <p14:creationId xmlns:p14="http://schemas.microsoft.com/office/powerpoint/2010/main" val="12587066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Before we dive into the 8 factors, take a moment to reflect on recent changes occurring in your organization. </a:t>
            </a:r>
          </a:p>
          <a:p>
            <a:r>
              <a:rPr lang="en-US" sz="1200" dirty="0" smtClean="0"/>
              <a:t>What factors made these changes seem positive or negative for you personally or for your team?</a:t>
            </a:r>
          </a:p>
          <a:p>
            <a:r>
              <a:rPr lang="en-US" dirty="0" smtClean="0"/>
              <a:t>Take out your journal and your pen and pause the module to reflect upon the questions on the slide</a:t>
            </a:r>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520CDE83-4747-40E2-8518-42627F9C4010}" type="slidenum">
              <a:rPr lang="en-US" smtClean="0"/>
              <a:pPr/>
              <a:t>12</a:t>
            </a:fld>
            <a:endParaRPr lang="en-US" dirty="0"/>
          </a:p>
        </p:txBody>
      </p:sp>
    </p:spTree>
    <p:extLst>
      <p:ext uri="{BB962C8B-B14F-4D97-AF65-F5344CB8AC3E}">
        <p14:creationId xmlns:p14="http://schemas.microsoft.com/office/powerpoint/2010/main" val="1776664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sng" kern="1200" dirty="0" smtClean="0">
                <a:solidFill>
                  <a:schemeClr val="tx1"/>
                </a:solidFill>
                <a:effectLst/>
                <a:latin typeface="Times New Roman" pitchFamily="18" charset="0"/>
                <a:ea typeface="+mn-ea"/>
                <a:cs typeface="+mn-cs"/>
              </a:rPr>
              <a:t>Do you have a sense of adventure?</a:t>
            </a:r>
            <a:endParaRPr lang="en-US" sz="1200" kern="1200" dirty="0" smtClean="0">
              <a:solidFill>
                <a:schemeClr val="tx1"/>
              </a:solidFill>
              <a:effectLst/>
              <a:latin typeface="Times New Roman" pitchFamily="18" charset="0"/>
              <a:ea typeface="+mn-ea"/>
              <a:cs typeface="+mn-cs"/>
            </a:endParaRPr>
          </a:p>
          <a:p>
            <a:r>
              <a:rPr lang="en-US" sz="1200" kern="1200" dirty="0" smtClean="0">
                <a:solidFill>
                  <a:schemeClr val="tx1"/>
                </a:solidFill>
                <a:effectLst/>
                <a:latin typeface="Times New Roman" pitchFamily="18" charset="0"/>
                <a:ea typeface="+mn-ea"/>
                <a:cs typeface="+mn-cs"/>
              </a:rPr>
              <a:t>Two ingredients capture the adventurous spirit: the inclination to take risks, and the desire to pursue the unknown; to walk the path less taken. Adventurous people love a challenge.</a:t>
            </a:r>
          </a:p>
          <a:p>
            <a:r>
              <a:rPr lang="en-US" sz="1200" kern="1200" dirty="0" smtClean="0">
                <a:solidFill>
                  <a:schemeClr val="tx1"/>
                </a:solidFill>
                <a:effectLst/>
                <a:latin typeface="Times New Roman" pitchFamily="18" charset="0"/>
                <a:ea typeface="+mn-ea"/>
                <a:cs typeface="+mn-cs"/>
              </a:rPr>
              <a:t>Being highly adventurous indicates that you may frequently ask, “why not?” when it comes to taking risks or exploring new options.  You are often the ideas person and innovator on the team. You’re exhilarated by trying new things. However, if you are perceived to be too adventurous, it may indicate that you have a tendency toward recklessness. Others may fear that you enjoy risk for risk’s sake, and you seek out new experiences just for the thrill of it.</a:t>
            </a:r>
          </a:p>
          <a:p>
            <a:r>
              <a:rPr lang="en-US" sz="1200" kern="1200" dirty="0" smtClean="0">
                <a:solidFill>
                  <a:schemeClr val="tx1"/>
                </a:solidFill>
                <a:effectLst/>
                <a:latin typeface="Times New Roman" pitchFamily="18" charset="0"/>
                <a:ea typeface="+mn-ea"/>
                <a:cs typeface="+mn-cs"/>
              </a:rPr>
              <a:t>A moderate sense of adventure indicates that you usually perform well during organizational shake-ups, since change always involves both risk and the unknown. You are seen as being proactive- as a person who can confidently initiate and create change. </a:t>
            </a:r>
          </a:p>
          <a:p>
            <a:r>
              <a:rPr lang="en-US" sz="1200" kern="1200" dirty="0" smtClean="0">
                <a:solidFill>
                  <a:schemeClr val="tx1"/>
                </a:solidFill>
                <a:effectLst/>
                <a:latin typeface="Times New Roman" pitchFamily="18" charset="0"/>
                <a:ea typeface="+mn-ea"/>
                <a:cs typeface="+mn-cs"/>
              </a:rPr>
              <a:t>Having a low sense of adventure indicates that you are very risk-averse and do not like to try new things. You may be suspicious of anyone suggesting a new way of doing things, or suggesting that you personally try something new.</a:t>
            </a:r>
          </a:p>
          <a:p>
            <a:r>
              <a:rPr lang="en-US" sz="1200" kern="1200" dirty="0" smtClean="0">
                <a:solidFill>
                  <a:schemeClr val="tx1"/>
                </a:solidFill>
                <a:effectLst/>
                <a:latin typeface="Times New Roman" pitchFamily="18" charset="0"/>
                <a:ea typeface="+mn-ea"/>
                <a:cs typeface="+mn-cs"/>
              </a:rPr>
              <a:t>What about Teams?</a:t>
            </a:r>
          </a:p>
          <a:p>
            <a:r>
              <a:rPr lang="en-US" sz="1200" kern="1200" dirty="0" smtClean="0">
                <a:solidFill>
                  <a:schemeClr val="tx1"/>
                </a:solidFill>
                <a:effectLst/>
                <a:latin typeface="Times New Roman" pitchFamily="18" charset="0"/>
                <a:ea typeface="+mn-ea"/>
                <a:cs typeface="+mn-cs"/>
              </a:rPr>
              <a:t>Adventurous Teams</a:t>
            </a:r>
          </a:p>
          <a:p>
            <a:r>
              <a:rPr lang="en-US" sz="1200" kern="1200" dirty="0" smtClean="0">
                <a:solidFill>
                  <a:schemeClr val="tx1"/>
                </a:solidFill>
                <a:effectLst/>
                <a:latin typeface="Times New Roman" pitchFamily="18" charset="0"/>
                <a:ea typeface="+mn-ea"/>
                <a:cs typeface="+mn-cs"/>
              </a:rPr>
              <a:t>It is best to enter into a team environment with a “we can do this” attitude.  Team members with a healthy sense of adventure are easily able to learn through the process of “doing” and adapt more easily to change.  Team members with a good sense of adventure can be infectious to others and give the team energy, just as those with a low sense of adventure can negatively impact the team.  In the face of change, make a commitment with your team to figure things out for the greater good, and let those who score higher on this particular factor motivate those who score lower in the face of change.</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520CDE83-4747-40E2-8518-42627F9C4010}" type="slidenum">
              <a:rPr lang="en-US" smtClean="0"/>
              <a:pPr/>
              <a:t>13</a:t>
            </a:fld>
            <a:endParaRPr lang="en-US" dirty="0"/>
          </a:p>
        </p:txBody>
      </p:sp>
    </p:spTree>
    <p:extLst>
      <p:ext uri="{BB962C8B-B14F-4D97-AF65-F5344CB8AC3E}">
        <p14:creationId xmlns:p14="http://schemas.microsoft.com/office/powerpoint/2010/main" val="16263041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Times New Roman" pitchFamily="18" charset="0"/>
                <a:ea typeface="+mn-ea"/>
                <a:cs typeface="+mn-cs"/>
              </a:rPr>
              <a:t>How does Adventurous Leadership look?</a:t>
            </a:r>
          </a:p>
          <a:p>
            <a:r>
              <a:rPr lang="en-US" sz="1200" kern="1200" dirty="0" smtClean="0">
                <a:solidFill>
                  <a:schemeClr val="tx1"/>
                </a:solidFill>
                <a:effectLst/>
                <a:latin typeface="Times New Roman" pitchFamily="18" charset="0"/>
                <a:ea typeface="+mn-ea"/>
                <a:cs typeface="+mn-cs"/>
              </a:rPr>
              <a:t>Successful leaders often exhibit a healthy sense of adventure, no matter how challenging or difficult the task at hand is.  However, a leader should not be too adventurous, where the “adventure” could be perceived as thoughtless frolic by your team.  Leaders who score high in the Adventure and Confidence index must also learn to be vulnerable with their team, and take a back seat in areas where they think they know the most.  You want to be open to other ideas and recognize that others on your team may have other creative ideas. Don’t let your sense of adventure stop you from taking others’ opinions into account.</a:t>
            </a:r>
          </a:p>
          <a:p>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520CDE83-4747-40E2-8518-42627F9C4010}" type="slidenum">
              <a:rPr lang="en-US" smtClean="0"/>
              <a:pPr/>
              <a:t>14</a:t>
            </a:fld>
            <a:endParaRPr lang="en-US" dirty="0"/>
          </a:p>
        </p:txBody>
      </p:sp>
    </p:spTree>
    <p:extLst>
      <p:ext uri="{BB962C8B-B14F-4D97-AF65-F5344CB8AC3E}">
        <p14:creationId xmlns:p14="http://schemas.microsoft.com/office/powerpoint/2010/main" val="13591067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again</a:t>
            </a:r>
            <a:r>
              <a:rPr lang="en-US" baseline="0" dirty="0" smtClean="0"/>
              <a:t> take out your journal and pen.  Ask yourself these questions:</a:t>
            </a:r>
          </a:p>
          <a:p>
            <a:pPr marL="171450" lvl="0" indent="-171450">
              <a:buFont typeface="Arial" panose="020B0604020202020204" pitchFamily="34" charset="0"/>
              <a:buChar char="•"/>
            </a:pPr>
            <a:r>
              <a:rPr lang="en-US" dirty="0" smtClean="0"/>
              <a:t>How might you be perceived by others if you are seen as too adventurous? </a:t>
            </a:r>
          </a:p>
          <a:p>
            <a:pPr marL="171450" lvl="0" indent="-171450">
              <a:buFont typeface="Arial" panose="020B0604020202020204" pitchFamily="34" charset="0"/>
              <a:buChar char="•"/>
            </a:pPr>
            <a:r>
              <a:rPr lang="en-US" dirty="0" smtClean="0"/>
              <a:t>How might you be perceived by others if you are seen as not adventurous at all?</a:t>
            </a:r>
          </a:p>
          <a:p>
            <a:pPr marL="171450" lvl="0" indent="-171450">
              <a:buFont typeface="Arial" panose="020B0604020202020204" pitchFamily="34" charset="0"/>
              <a:buChar char="•"/>
            </a:pPr>
            <a:r>
              <a:rPr lang="en-US" dirty="0" smtClean="0"/>
              <a:t>Do you feel that you are more or less adventuresome than your work colleagues? Family members or friends?</a:t>
            </a:r>
          </a:p>
          <a:p>
            <a:pPr marL="171450" lvl="0" indent="-171450">
              <a:buFont typeface="Arial" panose="020B0604020202020204" pitchFamily="34" charset="0"/>
              <a:buChar char="•"/>
            </a:pPr>
            <a:r>
              <a:rPr lang="en-US" dirty="0" smtClean="0"/>
              <a:t>How would you rate your sense of adventure level on a scale of 1 – 10 with 10 being the highest?</a:t>
            </a:r>
          </a:p>
          <a:p>
            <a:endParaRPr lang="en-US" baseline="0" dirty="0" smtClean="0"/>
          </a:p>
          <a:p>
            <a:r>
              <a:rPr lang="en-US" baseline="0" dirty="0" smtClean="0"/>
              <a:t>Pause the course, take a look at how you fared on adventurousness  and write down the answers to the questions on the slide.</a:t>
            </a:r>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520CDE83-4747-40E2-8518-42627F9C4010}" type="slidenum">
              <a:rPr lang="en-US" smtClean="0"/>
              <a:pPr/>
              <a:t>15</a:t>
            </a:fld>
            <a:endParaRPr lang="en-US" dirty="0"/>
          </a:p>
        </p:txBody>
      </p:sp>
    </p:spTree>
    <p:extLst>
      <p:ext uri="{BB962C8B-B14F-4D97-AF65-F5344CB8AC3E}">
        <p14:creationId xmlns:p14="http://schemas.microsoft.com/office/powerpoint/2010/main" val="76141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Times New Roman" pitchFamily="18" charset="0"/>
                <a:ea typeface="+mn-ea"/>
                <a:cs typeface="+mn-cs"/>
              </a:rPr>
              <a:t>Is the glass half empty or half full? Optimism is highly correlated with change readiness, since the optimist recognizes opportunities and possibilities, while the pessimist sees only the problems and obstacles.</a:t>
            </a:r>
          </a:p>
          <a:p>
            <a:r>
              <a:rPr lang="en-US" sz="1200" kern="1200" dirty="0" smtClean="0">
                <a:solidFill>
                  <a:schemeClr val="tx1"/>
                </a:solidFill>
                <a:effectLst/>
                <a:latin typeface="Times New Roman" pitchFamily="18" charset="0"/>
                <a:ea typeface="+mn-ea"/>
                <a:cs typeface="+mn-cs"/>
              </a:rPr>
              <a:t>Being highly optimistic indicates that you believe that things always work out and you find encouragement and hope in every situation.  However, if you are seen as too optimistic, your team may wonder if you lack critical-thinking skills. You want to avoid being considered someone who is blindly optimistic about every situation by your colleagues.</a:t>
            </a:r>
          </a:p>
          <a:p>
            <a:r>
              <a:rPr lang="en-US" sz="1200" kern="1200" dirty="0" smtClean="0">
                <a:solidFill>
                  <a:schemeClr val="tx1"/>
                </a:solidFill>
                <a:effectLst/>
                <a:latin typeface="Times New Roman" pitchFamily="18" charset="0"/>
                <a:ea typeface="+mn-ea"/>
                <a:cs typeface="+mn-cs"/>
              </a:rPr>
              <a:t>Being moderately optimistic indicates that you are optimistic in general. However, there are times when you focus on the negative aspects of a situation, and may become overly cautious, pessimistic, or even fearful.</a:t>
            </a:r>
          </a:p>
          <a:p>
            <a:r>
              <a:rPr lang="en-US" sz="1200" kern="1200" dirty="0" smtClean="0">
                <a:solidFill>
                  <a:schemeClr val="tx1"/>
                </a:solidFill>
                <a:effectLst/>
                <a:latin typeface="Times New Roman" pitchFamily="18" charset="0"/>
                <a:ea typeface="+mn-ea"/>
                <a:cs typeface="+mn-cs"/>
              </a:rPr>
              <a:t>Being less optimistic indicates that you are the one who can easily see the possibilities of a bad outcome in any situation. You may be perceived as overly cautious, fearful, and negative; and risk overlooking valuable opportunities.</a:t>
            </a:r>
          </a:p>
          <a:p>
            <a:endParaRPr lang="en-US" sz="1200" kern="1200" dirty="0" smtClean="0">
              <a:solidFill>
                <a:schemeClr val="tx1"/>
              </a:solidFill>
              <a:effectLst/>
              <a:latin typeface="Times New Roman" pitchFamily="18" charset="0"/>
              <a:ea typeface="+mn-ea"/>
              <a:cs typeface="+mn-cs"/>
            </a:endParaRPr>
          </a:p>
          <a:p>
            <a:r>
              <a:rPr lang="en-US" sz="1200" kern="1200" dirty="0" smtClean="0">
                <a:solidFill>
                  <a:schemeClr val="tx1"/>
                </a:solidFill>
                <a:effectLst/>
                <a:latin typeface="Times New Roman" pitchFamily="18" charset="0"/>
                <a:ea typeface="+mn-ea"/>
                <a:cs typeface="+mn-cs"/>
              </a:rPr>
              <a:t>Optimistic Teams</a:t>
            </a:r>
          </a:p>
          <a:p>
            <a:r>
              <a:rPr lang="en-US" sz="1200" kern="1200" dirty="0" smtClean="0">
                <a:solidFill>
                  <a:schemeClr val="tx1"/>
                </a:solidFill>
                <a:effectLst/>
                <a:latin typeface="Times New Roman" pitchFamily="18" charset="0"/>
                <a:ea typeface="+mn-ea"/>
                <a:cs typeface="+mn-cs"/>
              </a:rPr>
              <a:t>In a similar fashion, team members who are too optimistic often leave problems to work themselves out, while those who are too pessimistic are quick to believe that obstacles cannot be overcome.  Team members who are too optimistic may have unrealistic expectations for the time and effort required to complete a project, while those who are too pessimistic will have difficulty getting a project off the ground or attempting to solve a problem.  For ideal teams you’d like people who score</a:t>
            </a:r>
            <a:r>
              <a:rPr lang="en-US" sz="1200" kern="1200" baseline="0" dirty="0" smtClean="0">
                <a:solidFill>
                  <a:schemeClr val="tx1"/>
                </a:solidFill>
                <a:effectLst/>
                <a:latin typeface="Times New Roman" pitchFamily="18" charset="0"/>
                <a:ea typeface="+mn-ea"/>
                <a:cs typeface="+mn-cs"/>
              </a:rPr>
              <a:t> along the entire scale of the optimism factor – both high and low.  You can complement each other. And this variability of optimism often leads to the best plans – those that are both creative but yet plan for all contingencies</a:t>
            </a:r>
            <a:endParaRPr lang="en-US" sz="1200" kern="1200" dirty="0" smtClean="0">
              <a:solidFill>
                <a:schemeClr val="tx1"/>
              </a:solidFill>
              <a:effectLst/>
              <a:latin typeface="Times New Roman" pitchFamily="18" charset="0"/>
              <a:ea typeface="+mn-ea"/>
              <a:cs typeface="+mn-cs"/>
            </a:endParaRP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520CDE83-4747-40E2-8518-42627F9C4010}" type="slidenum">
              <a:rPr lang="en-US" smtClean="0"/>
              <a:pPr/>
              <a:t>16</a:t>
            </a:fld>
            <a:endParaRPr lang="en-US" dirty="0"/>
          </a:p>
        </p:txBody>
      </p:sp>
    </p:spTree>
    <p:extLst>
      <p:ext uri="{BB962C8B-B14F-4D97-AF65-F5344CB8AC3E}">
        <p14:creationId xmlns:p14="http://schemas.microsoft.com/office/powerpoint/2010/main" val="19310576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pitchFamily="18" charset="0"/>
                <a:ea typeface="+mn-ea"/>
                <a:cs typeface="+mn-cs"/>
              </a:rPr>
              <a:t>Being optimistic is very important when we are leading a change initiative. Once again, your team is going to be watching you closely. In fact, your reactions and actions are probably more important than any of the words coming out of your mouth.</a:t>
            </a:r>
            <a:r>
              <a:rPr lang="en-US" sz="1200" kern="1200" baseline="0" dirty="0" smtClean="0">
                <a:solidFill>
                  <a:schemeClr val="tx1"/>
                </a:solidFill>
                <a:effectLst/>
                <a:latin typeface="Times New Roman" pitchFamily="18" charset="0"/>
                <a:ea typeface="+mn-ea"/>
                <a:cs typeface="+mn-cs"/>
              </a:rPr>
              <a:t> </a:t>
            </a:r>
            <a:r>
              <a:rPr lang="en-US" sz="1200" kern="1200" dirty="0" smtClean="0">
                <a:solidFill>
                  <a:schemeClr val="tx1"/>
                </a:solidFill>
                <a:effectLst/>
                <a:latin typeface="Times New Roman" pitchFamily="18" charset="0"/>
                <a:ea typeface="+mn-ea"/>
                <a:cs typeface="+mn-cs"/>
              </a:rPr>
              <a:t> You can say you are optimistic, but if you don’t act like it, nobody is going to buy into the initiative</a:t>
            </a:r>
            <a:r>
              <a:rPr lang="en-US" sz="1200" kern="1200" baseline="0" dirty="0" smtClean="0">
                <a:solidFill>
                  <a:schemeClr val="tx1"/>
                </a:solidFill>
                <a:effectLst/>
                <a:latin typeface="Times New Roman" pitchFamily="18" charset="0"/>
                <a:ea typeface="+mn-ea"/>
                <a:cs typeface="+mn-cs"/>
              </a:rPr>
              <a:t> or want to follow you</a:t>
            </a:r>
            <a:r>
              <a:rPr lang="en-US" sz="1200" kern="1200" dirty="0" smtClean="0">
                <a:solidFill>
                  <a:schemeClr val="tx1"/>
                </a:solidFill>
                <a:effectLst/>
                <a:latin typeface="Times New Roman" pitchFamily="18" charset="0"/>
                <a:ea typeface="+mn-ea"/>
                <a:cs typeface="+mn-cs"/>
              </a:rPr>
              <a:t>. </a:t>
            </a:r>
          </a:p>
          <a:p>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520CDE83-4747-40E2-8518-42627F9C4010}" type="slidenum">
              <a:rPr lang="en-US" smtClean="0"/>
              <a:pPr/>
              <a:t>17</a:t>
            </a:fld>
            <a:endParaRPr lang="en-US" dirty="0"/>
          </a:p>
        </p:txBody>
      </p:sp>
    </p:spTree>
    <p:extLst>
      <p:ext uri="{BB962C8B-B14F-4D97-AF65-F5344CB8AC3E}">
        <p14:creationId xmlns:p14="http://schemas.microsoft.com/office/powerpoint/2010/main" val="12576859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again</a:t>
            </a:r>
            <a:r>
              <a:rPr lang="en-US" baseline="0" dirty="0" smtClean="0"/>
              <a:t> take out your journal and pen.  </a:t>
            </a:r>
          </a:p>
          <a:p>
            <a:r>
              <a:rPr lang="en-US" baseline="0" dirty="0" smtClean="0"/>
              <a:t>Think about these questions and write down your thoughts:</a:t>
            </a:r>
          </a:p>
          <a:p>
            <a:endParaRPr lang="en-US" baseline="0" dirty="0" smtClean="0"/>
          </a:p>
          <a:p>
            <a:pPr marL="171450" lvl="0" indent="-171450">
              <a:buFont typeface="Arial" panose="020B0604020202020204" pitchFamily="34" charset="0"/>
              <a:buChar char="•"/>
            </a:pPr>
            <a:r>
              <a:rPr lang="en-US" sz="1200" dirty="0" smtClean="0"/>
              <a:t>How would you be perceived if you were too optimistic?  </a:t>
            </a:r>
          </a:p>
          <a:p>
            <a:pPr marL="171450" lvl="0" indent="-171450">
              <a:buFont typeface="Arial" panose="020B0604020202020204" pitchFamily="34" charset="0"/>
              <a:buChar char="•"/>
            </a:pPr>
            <a:r>
              <a:rPr lang="en-US" sz="1200" dirty="0" smtClean="0"/>
              <a:t>How would you be perceived if you were too pessimistic?</a:t>
            </a:r>
          </a:p>
          <a:p>
            <a:pPr marL="171450" lvl="0" indent="-171450">
              <a:buFont typeface="Arial" panose="020B0604020202020204" pitchFamily="34" charset="0"/>
              <a:buChar char="•"/>
            </a:pPr>
            <a:r>
              <a:rPr lang="en-US" sz="1200" dirty="0" smtClean="0"/>
              <a:t>Where do you think you fall?  Are you more optimistic or more pessimistic?</a:t>
            </a:r>
          </a:p>
          <a:p>
            <a:pPr marL="171450" lvl="0" indent="-171450">
              <a:buFont typeface="Arial" panose="020B0604020202020204" pitchFamily="34" charset="0"/>
              <a:buChar char="•"/>
            </a:pPr>
            <a:r>
              <a:rPr lang="en-US" sz="1200" dirty="0" smtClean="0"/>
              <a:t>What might be the value of having a team that included both optimists and pessimists? </a:t>
            </a:r>
          </a:p>
          <a:p>
            <a:pPr marL="171450" lvl="0" indent="-171450">
              <a:buFont typeface="Arial" panose="020B0604020202020204" pitchFamily="34" charset="0"/>
              <a:buChar char="•"/>
            </a:pPr>
            <a:r>
              <a:rPr lang="en-US" sz="1200" dirty="0" smtClean="0"/>
              <a:t>How would you rate your confidence level of optimism on a scale of 1 – 10 with 10 being the highest?</a:t>
            </a:r>
          </a:p>
          <a:p>
            <a:r>
              <a:rPr lang="en-US" baseline="0" dirty="0" smtClean="0"/>
              <a:t>Pause the course, take a look at how you fared on Optimism and write down the answers to the questions on the slide.</a:t>
            </a:r>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520CDE83-4747-40E2-8518-42627F9C4010}" type="slidenum">
              <a:rPr lang="en-US" smtClean="0"/>
              <a:pPr/>
              <a:t>18</a:t>
            </a:fld>
            <a:endParaRPr lang="en-US" dirty="0"/>
          </a:p>
        </p:txBody>
      </p:sp>
    </p:spTree>
    <p:extLst>
      <p:ext uri="{BB962C8B-B14F-4D97-AF65-F5344CB8AC3E}">
        <p14:creationId xmlns:p14="http://schemas.microsoft.com/office/powerpoint/2010/main" val="709059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Times New Roman" pitchFamily="18" charset="0"/>
                <a:ea typeface="+mn-ea"/>
                <a:cs typeface="+mn-cs"/>
              </a:rPr>
              <a:t>If optimism is the view that a situation will work out, confidence is the belief in your own ability to handle it and make it so. Self-Confidence is the belief that, “I can handle whatever comes down the pike.” </a:t>
            </a:r>
          </a:p>
          <a:p>
            <a:endParaRPr lang="en-US" sz="1200" kern="1200" dirty="0" smtClean="0">
              <a:solidFill>
                <a:schemeClr val="tx1"/>
              </a:solidFill>
              <a:effectLst/>
              <a:latin typeface="Times New Roman" pitchFamily="18" charset="0"/>
              <a:ea typeface="+mn-ea"/>
              <a:cs typeface="+mn-cs"/>
            </a:endParaRPr>
          </a:p>
          <a:p>
            <a:r>
              <a:rPr lang="en-US" sz="1200" kern="1200" dirty="0" smtClean="0">
                <a:solidFill>
                  <a:schemeClr val="tx1"/>
                </a:solidFill>
                <a:effectLst/>
                <a:latin typeface="Times New Roman" pitchFamily="18" charset="0"/>
                <a:ea typeface="+mn-ea"/>
                <a:cs typeface="+mn-cs"/>
              </a:rPr>
              <a:t>A high level of confidence indicates that you are an individual with a strong sense of self-esteem. You believe that you can make any situation work for you.  However, if your confidence is too high, you may be perceived as someone who already</a:t>
            </a:r>
            <a:r>
              <a:rPr lang="en-US" sz="1200" kern="1200" baseline="0" dirty="0" smtClean="0">
                <a:solidFill>
                  <a:schemeClr val="tx1"/>
                </a:solidFill>
                <a:effectLst/>
                <a:latin typeface="Times New Roman" pitchFamily="18" charset="0"/>
                <a:ea typeface="+mn-ea"/>
                <a:cs typeface="+mn-cs"/>
              </a:rPr>
              <a:t> </a:t>
            </a:r>
            <a:r>
              <a:rPr lang="en-US" sz="1200" kern="1200" dirty="0" smtClean="0">
                <a:solidFill>
                  <a:schemeClr val="tx1"/>
                </a:solidFill>
                <a:effectLst/>
                <a:latin typeface="Times New Roman" pitchFamily="18" charset="0"/>
                <a:ea typeface="+mn-ea"/>
                <a:cs typeface="+mn-cs"/>
              </a:rPr>
              <a:t>thinks they know everything, who is not open to feedback.  You could even come across as arrogant and unapproachable.</a:t>
            </a:r>
          </a:p>
          <a:p>
            <a:r>
              <a:rPr lang="en-US" sz="1200" kern="1200" dirty="0" smtClean="0">
                <a:solidFill>
                  <a:schemeClr val="tx1"/>
                </a:solidFill>
                <a:effectLst/>
                <a:latin typeface="Times New Roman" pitchFamily="18" charset="0"/>
                <a:ea typeface="+mn-ea"/>
                <a:cs typeface="+mn-cs"/>
              </a:rPr>
              <a:t>A moderate level indicates that you have a good level of self-confidence, without being overly-confident.  You can handle most situations that come along, however there are times when your confidence may waiver. This could be when you are in unfamiliar territory or facing situations that are similar to ones you have had trouble with in your past.</a:t>
            </a:r>
          </a:p>
          <a:p>
            <a:r>
              <a:rPr lang="en-US" sz="1200" kern="1200" dirty="0" smtClean="0">
                <a:solidFill>
                  <a:schemeClr val="tx1"/>
                </a:solidFill>
                <a:effectLst/>
                <a:latin typeface="Times New Roman" pitchFamily="18" charset="0"/>
                <a:ea typeface="+mn-ea"/>
                <a:cs typeface="+mn-cs"/>
              </a:rPr>
              <a:t>A low level of confidence indicates that you may be lacking in self-esteem, and have a lot of self-doubt in your abilities. The only picture of change that you can envision is one that brings bad news and more difficulties into the your personal and professional life.</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520CDE83-4747-40E2-8518-42627F9C4010}" type="slidenum">
              <a:rPr lang="en-US" smtClean="0"/>
              <a:pPr/>
              <a:t>19</a:t>
            </a:fld>
            <a:endParaRPr lang="en-US" dirty="0"/>
          </a:p>
        </p:txBody>
      </p:sp>
    </p:spTree>
    <p:extLst>
      <p:ext uri="{BB962C8B-B14F-4D97-AF65-F5344CB8AC3E}">
        <p14:creationId xmlns:p14="http://schemas.microsoft.com/office/powerpoint/2010/main" val="4791007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Times New Roman" pitchFamily="18" charset="0"/>
                <a:ea typeface="+mn-ea"/>
                <a:cs typeface="+mn-cs"/>
              </a:rPr>
              <a:t>What about Confident Leadership?</a:t>
            </a:r>
          </a:p>
          <a:p>
            <a:r>
              <a:rPr lang="en-US" sz="1200" kern="1200" dirty="0" smtClean="0">
                <a:solidFill>
                  <a:schemeClr val="tx1"/>
                </a:solidFill>
                <a:effectLst/>
                <a:latin typeface="Times New Roman" pitchFamily="18" charset="0"/>
                <a:ea typeface="+mn-ea"/>
                <a:cs typeface="+mn-cs"/>
              </a:rPr>
              <a:t>A leader must be confident that he or she can lead the team from Point A to Point B.  Change can cause fears to arise in your team, and if it is perceived that the leader is not confident, this almost immediately impacts the rest of the team.  Exude confidence in yourself and your team’s abilities, and inspire those around you to embrace change and uncertainty.</a:t>
            </a:r>
          </a:p>
          <a:p>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520CDE83-4747-40E2-8518-42627F9C4010}" type="slidenum">
              <a:rPr lang="en-US" smtClean="0"/>
              <a:pPr/>
              <a:t>20</a:t>
            </a:fld>
            <a:endParaRPr lang="en-US" dirty="0"/>
          </a:p>
        </p:txBody>
      </p:sp>
    </p:spTree>
    <p:extLst>
      <p:ext uri="{BB962C8B-B14F-4D97-AF65-F5344CB8AC3E}">
        <p14:creationId xmlns:p14="http://schemas.microsoft.com/office/powerpoint/2010/main" val="572402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9400762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so by now, you know the drill. Once again</a:t>
            </a:r>
            <a:r>
              <a:rPr lang="en-US" baseline="0" dirty="0" smtClean="0"/>
              <a:t> take out your journal and pen to answer these questions: </a:t>
            </a:r>
          </a:p>
          <a:p>
            <a:pPr marL="171450" lvl="0" indent="-171450">
              <a:buFont typeface="Arial" panose="020B0604020202020204" pitchFamily="34" charset="0"/>
              <a:buChar char="•"/>
            </a:pPr>
            <a:r>
              <a:rPr lang="en-US" dirty="0" smtClean="0"/>
              <a:t>How would you be perceived if you were too confident?   </a:t>
            </a:r>
          </a:p>
          <a:p>
            <a:pPr marL="171450" lvl="0" indent="-171450">
              <a:buFont typeface="Arial" panose="020B0604020202020204" pitchFamily="34" charset="0"/>
              <a:buChar char="•"/>
            </a:pPr>
            <a:r>
              <a:rPr lang="en-US" dirty="0" smtClean="0"/>
              <a:t>How would you be perceived if you were not confident enough?</a:t>
            </a:r>
          </a:p>
          <a:p>
            <a:pPr marL="171450" lvl="0" indent="-171450">
              <a:buFont typeface="Arial" panose="020B0604020202020204" pitchFamily="34" charset="0"/>
              <a:buChar char="•"/>
            </a:pPr>
            <a:r>
              <a:rPr lang="en-US" dirty="0" smtClean="0"/>
              <a:t>What is the difference between self-confidence and self-esteem?</a:t>
            </a:r>
          </a:p>
          <a:p>
            <a:pPr marL="171450" lvl="0" indent="-171450">
              <a:buFont typeface="Arial" panose="020B0604020202020204" pitchFamily="34" charset="0"/>
              <a:buChar char="•"/>
            </a:pPr>
            <a:r>
              <a:rPr lang="en-US" dirty="0" smtClean="0"/>
              <a:t>How would you rate your confidence level on a scale of 1 – 10 with 10 being the highest?</a:t>
            </a:r>
          </a:p>
          <a:p>
            <a:pPr marL="171450" indent="-171450">
              <a:buFont typeface="Arial" panose="020B0604020202020204" pitchFamily="34" charset="0"/>
              <a:buChar char="•"/>
            </a:pPr>
            <a:endParaRPr lang="en-US" baseline="0" dirty="0" smtClean="0"/>
          </a:p>
          <a:p>
            <a:endParaRPr lang="en-US" baseline="0" dirty="0" smtClean="0"/>
          </a:p>
          <a:p>
            <a:r>
              <a:rPr lang="en-US" baseline="0" dirty="0" smtClean="0"/>
              <a:t>Pause the course, take a look at how you fared on confidence and write down the answers to the questions on the slide.</a:t>
            </a:r>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520CDE83-4747-40E2-8518-42627F9C4010}" type="slidenum">
              <a:rPr lang="en-US" smtClean="0"/>
              <a:pPr/>
              <a:t>21</a:t>
            </a:fld>
            <a:endParaRPr lang="en-US" dirty="0"/>
          </a:p>
        </p:txBody>
      </p:sp>
    </p:spTree>
    <p:extLst>
      <p:ext uri="{BB962C8B-B14F-4D97-AF65-F5344CB8AC3E}">
        <p14:creationId xmlns:p14="http://schemas.microsoft.com/office/powerpoint/2010/main" val="4452374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Times New Roman" pitchFamily="18" charset="0"/>
                <a:ea typeface="+mn-ea"/>
                <a:cs typeface="+mn-cs"/>
              </a:rPr>
              <a:t>Passion is the fuel that energizes all the other traits. If you have passion, nothing seems impossible. On the other hand, if you don’t have passion, change can seem overwhelming and exhausting. Passion is your level of personal drive. It shows up in your level of intensity and determination. Your passion helps propel you forward to get things done. To make a new procedure work, to overcome the myriad of problems that any plan for change may produce, you must have passion, enthusiasm, and drive.</a:t>
            </a:r>
          </a:p>
          <a:p>
            <a:r>
              <a:rPr lang="en-US" sz="1200" kern="1200" dirty="0" smtClean="0">
                <a:solidFill>
                  <a:schemeClr val="tx1"/>
                </a:solidFill>
                <a:effectLst/>
                <a:latin typeface="Times New Roman" pitchFamily="18" charset="0"/>
                <a:ea typeface="+mn-ea"/>
                <a:cs typeface="+mn-cs"/>
              </a:rPr>
              <a:t>A high level of passion can help you move through even the most challenging and difficult changes, even when others doubt it can be done. However, if you are highly passionate, you may come across as somewhat pushy, bullheaded, and stubborn. You may also be at risk of burning out, and at times, you may not be able to see or find other ways around obstacles.</a:t>
            </a:r>
          </a:p>
          <a:p>
            <a:r>
              <a:rPr lang="en-US" sz="1200" kern="1200" dirty="0" smtClean="0">
                <a:solidFill>
                  <a:schemeClr val="tx1"/>
                </a:solidFill>
                <a:effectLst/>
                <a:latin typeface="Times New Roman" pitchFamily="18" charset="0"/>
                <a:ea typeface="+mn-ea"/>
                <a:cs typeface="+mn-cs"/>
              </a:rPr>
              <a:t>Having a moderate level of passion indicates that you do have passion toward certain aspects of your life, and when you are interested or fully engaged in things you love, you will show energy, drive, and determination. However, when you are not interested in the situation at hand, you may not exert the same level of energy and enthusiasm. </a:t>
            </a:r>
          </a:p>
          <a:p>
            <a:r>
              <a:rPr lang="en-US" sz="1200" kern="1200" dirty="0" smtClean="0">
                <a:solidFill>
                  <a:schemeClr val="tx1"/>
                </a:solidFill>
                <a:effectLst/>
                <a:latin typeface="Times New Roman" pitchFamily="18" charset="0"/>
                <a:ea typeface="+mn-ea"/>
                <a:cs typeface="+mn-cs"/>
              </a:rPr>
              <a:t>If you lack passion, you may come across as lacking in drive, energy or the ability to get difficult tasks done. You may give up too easily when a bit more perseverance would help you be more effective</a:t>
            </a:r>
          </a:p>
          <a:p>
            <a:r>
              <a:rPr lang="en-US" sz="1200" kern="1200" dirty="0" smtClean="0">
                <a:solidFill>
                  <a:schemeClr val="tx1"/>
                </a:solidFill>
                <a:effectLst/>
                <a:latin typeface="Times New Roman" pitchFamily="18" charset="0"/>
                <a:ea typeface="+mn-ea"/>
                <a:cs typeface="+mn-cs"/>
              </a:rPr>
              <a:t>So what about teams and passion?</a:t>
            </a:r>
          </a:p>
          <a:p>
            <a:r>
              <a:rPr lang="en-US" sz="1200" kern="1200" dirty="0" smtClean="0">
                <a:solidFill>
                  <a:schemeClr val="tx1"/>
                </a:solidFill>
                <a:effectLst/>
                <a:latin typeface="Times New Roman" pitchFamily="18" charset="0"/>
                <a:ea typeface="+mn-ea"/>
                <a:cs typeface="+mn-cs"/>
              </a:rPr>
              <a:t>In any organization, there will be ugly meetings and frustrating projects.  A team must be able to feed off of each other’s passion and energy to achieve a goal.  The level of commitment within a team can be determined by the level of passion for a particular project.  Passion helps us get through the tedious or boring parts of projects and ultimately helps us to persevere.  Look to the more passionate</a:t>
            </a:r>
            <a:r>
              <a:rPr lang="en-US" sz="1200" kern="1200" baseline="0" dirty="0" smtClean="0">
                <a:solidFill>
                  <a:schemeClr val="tx1"/>
                </a:solidFill>
                <a:effectLst/>
                <a:latin typeface="Times New Roman" pitchFamily="18" charset="0"/>
                <a:ea typeface="+mn-ea"/>
                <a:cs typeface="+mn-cs"/>
              </a:rPr>
              <a:t> members on your team to provide the fuel to move you toward your most challenging goals.</a:t>
            </a:r>
            <a:endParaRPr lang="en-US" sz="1200" kern="1200" dirty="0" smtClean="0">
              <a:solidFill>
                <a:schemeClr val="tx1"/>
              </a:solidFill>
              <a:effectLst/>
              <a:latin typeface="Times New Roman" pitchFamily="18" charset="0"/>
              <a:ea typeface="+mn-ea"/>
              <a:cs typeface="+mn-cs"/>
            </a:endParaRP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520CDE83-4747-40E2-8518-42627F9C4010}" type="slidenum">
              <a:rPr lang="en-US" smtClean="0"/>
              <a:pPr/>
              <a:t>22</a:t>
            </a:fld>
            <a:endParaRPr lang="en-US" dirty="0"/>
          </a:p>
        </p:txBody>
      </p:sp>
    </p:spTree>
    <p:extLst>
      <p:ext uri="{BB962C8B-B14F-4D97-AF65-F5344CB8AC3E}">
        <p14:creationId xmlns:p14="http://schemas.microsoft.com/office/powerpoint/2010/main" val="7559613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Times New Roman" pitchFamily="18" charset="0"/>
                <a:ea typeface="+mn-ea"/>
                <a:cs typeface="+mn-cs"/>
              </a:rPr>
              <a:t>Passionate Leadership</a:t>
            </a:r>
          </a:p>
          <a:p>
            <a:r>
              <a:rPr lang="en-US" sz="1200" kern="1200" dirty="0" smtClean="0">
                <a:solidFill>
                  <a:schemeClr val="tx1"/>
                </a:solidFill>
                <a:effectLst/>
                <a:latin typeface="Times New Roman" pitchFamily="18" charset="0"/>
                <a:ea typeface="+mn-ea"/>
                <a:cs typeface="+mn-cs"/>
              </a:rPr>
              <a:t>Passion indicates your level of energy and commitment to seeing something through.  Passion is the fuel that propels you, your business, and your team forward in the face of long days, long nights, and inevitable setbacks.  A leader who is passionate about the team’s mission can inspire the team to achieve much more than they think is possible. Change can be exhausting, and the ability to persevere requires a passionate leader.</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520CDE83-4747-40E2-8518-42627F9C4010}" type="slidenum">
              <a:rPr lang="en-US" smtClean="0"/>
              <a:pPr/>
              <a:t>23</a:t>
            </a:fld>
            <a:endParaRPr lang="en-US" dirty="0"/>
          </a:p>
        </p:txBody>
      </p:sp>
    </p:spTree>
    <p:extLst>
      <p:ext uri="{BB962C8B-B14F-4D97-AF65-F5344CB8AC3E}">
        <p14:creationId xmlns:p14="http://schemas.microsoft.com/office/powerpoint/2010/main" val="15939718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again</a:t>
            </a:r>
            <a:r>
              <a:rPr lang="en-US" baseline="0" dirty="0" smtClean="0"/>
              <a:t> take out your journal and pen. </a:t>
            </a:r>
          </a:p>
          <a:p>
            <a:endParaRPr lang="en-US" baseline="0" dirty="0" smtClean="0"/>
          </a:p>
          <a:p>
            <a:r>
              <a:rPr lang="en-US" baseline="0" dirty="0" smtClean="0"/>
              <a:t>Think about these questions:</a:t>
            </a:r>
          </a:p>
          <a:p>
            <a:pPr marL="171450" lvl="0" indent="-171450">
              <a:buFont typeface="Arial" panose="020B0604020202020204" pitchFamily="34" charset="0"/>
              <a:buChar char="•"/>
            </a:pPr>
            <a:r>
              <a:rPr lang="en-US" sz="1200" dirty="0" smtClean="0"/>
              <a:t>How would you be perceived if you were too passionate? </a:t>
            </a:r>
          </a:p>
          <a:p>
            <a:pPr marL="171450" lvl="0" indent="-171450">
              <a:buFont typeface="Arial" panose="020B0604020202020204" pitchFamily="34" charset="0"/>
              <a:buChar char="•"/>
            </a:pPr>
            <a:r>
              <a:rPr lang="en-US" sz="1200" dirty="0" smtClean="0"/>
              <a:t>How would you be perceived if you were too passive?</a:t>
            </a:r>
          </a:p>
          <a:p>
            <a:pPr marL="171450" lvl="0" indent="-171450">
              <a:buFont typeface="Arial" panose="020B0604020202020204" pitchFamily="34" charset="0"/>
              <a:buChar char="•"/>
            </a:pPr>
            <a:r>
              <a:rPr lang="en-US" sz="1200" dirty="0" smtClean="0"/>
              <a:t>Where do you think you fall?  Are you more or less passionate than your colleagues, family members or friends?</a:t>
            </a:r>
          </a:p>
          <a:p>
            <a:pPr marL="171450" lvl="0" indent="-171450">
              <a:buFont typeface="Arial" panose="020B0604020202020204" pitchFamily="34" charset="0"/>
              <a:buChar char="•"/>
            </a:pPr>
            <a:r>
              <a:rPr lang="en-US" sz="1200" dirty="0" smtClean="0"/>
              <a:t>How would you rate your general level of passion on a scale of 1 – 10 with 10 being the highest?</a:t>
            </a:r>
          </a:p>
          <a:p>
            <a:endParaRPr lang="en-US" baseline="0" dirty="0" smtClean="0"/>
          </a:p>
          <a:p>
            <a:r>
              <a:rPr lang="en-US" baseline="0" dirty="0" smtClean="0"/>
              <a:t>Pause the course, take a look at how you fared on passion and write down the answers to the questions on the slide.</a:t>
            </a:r>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520CDE83-4747-40E2-8518-42627F9C4010}" type="slidenum">
              <a:rPr lang="en-US" smtClean="0"/>
              <a:pPr/>
              <a:t>24</a:t>
            </a:fld>
            <a:endParaRPr lang="en-US" dirty="0"/>
          </a:p>
        </p:txBody>
      </p:sp>
    </p:spTree>
    <p:extLst>
      <p:ext uri="{BB962C8B-B14F-4D97-AF65-F5344CB8AC3E}">
        <p14:creationId xmlns:p14="http://schemas.microsoft.com/office/powerpoint/2010/main" val="7035814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sng" kern="1200" dirty="0" smtClean="0">
                <a:solidFill>
                  <a:schemeClr val="tx1"/>
                </a:solidFill>
                <a:effectLst/>
                <a:latin typeface="Times New Roman" pitchFamily="18" charset="0"/>
                <a:ea typeface="+mn-ea"/>
                <a:cs typeface="+mn-cs"/>
              </a:rPr>
              <a:t>The first factor of change readiness</a:t>
            </a:r>
            <a:r>
              <a:rPr lang="en-US" sz="1200" b="1" u="sng" kern="1200" baseline="0" dirty="0" smtClean="0">
                <a:solidFill>
                  <a:schemeClr val="tx1"/>
                </a:solidFill>
                <a:effectLst/>
                <a:latin typeface="Times New Roman" pitchFamily="18" charset="0"/>
                <a:ea typeface="+mn-ea"/>
                <a:cs typeface="+mn-cs"/>
              </a:rPr>
              <a:t> is Flexibility - </a:t>
            </a:r>
            <a:r>
              <a:rPr lang="en-US" sz="1200" b="1" u="sng" kern="1200" dirty="0" smtClean="0">
                <a:solidFill>
                  <a:schemeClr val="tx1"/>
                </a:solidFill>
                <a:effectLst/>
                <a:latin typeface="Times New Roman" pitchFamily="18" charset="0"/>
                <a:ea typeface="+mn-ea"/>
                <a:cs typeface="+mn-cs"/>
              </a:rPr>
              <a:t>Are You Flexible When Change Happens? – </a:t>
            </a:r>
            <a:endParaRPr lang="en-US" sz="1200" kern="1200" dirty="0" smtClean="0">
              <a:solidFill>
                <a:schemeClr val="tx1"/>
              </a:solidFill>
              <a:effectLst/>
              <a:latin typeface="Times New Roman" pitchFamily="18" charset="0"/>
              <a:ea typeface="+mn-ea"/>
              <a:cs typeface="+mn-cs"/>
            </a:endParaRPr>
          </a:p>
          <a:p>
            <a:r>
              <a:rPr lang="en-US" sz="1200" kern="1200" dirty="0" smtClean="0">
                <a:solidFill>
                  <a:schemeClr val="tx1"/>
                </a:solidFill>
                <a:effectLst/>
                <a:latin typeface="Times New Roman" pitchFamily="18" charset="0"/>
                <a:ea typeface="+mn-ea"/>
                <a:cs typeface="+mn-cs"/>
              </a:rPr>
              <a:t>Flexible people have goals and dreams like everyone else, but they’re not overly invested in the details of how they achieve those goals. When something doesn’t work out, they’ll say, “If Plan A doesn’t work, let’s go to Plan B.”</a:t>
            </a:r>
          </a:p>
          <a:p>
            <a:r>
              <a:rPr lang="en-US" sz="1200" kern="1200" dirty="0" smtClean="0">
                <a:solidFill>
                  <a:schemeClr val="tx1"/>
                </a:solidFill>
                <a:effectLst/>
                <a:latin typeface="Times New Roman" pitchFamily="18" charset="0"/>
                <a:ea typeface="+mn-ea"/>
                <a:cs typeface="+mn-cs"/>
              </a:rPr>
              <a:t>If you are very flexible, you are not wedded to specific outcomes. You are able to generally take things in stride.  If the situation changes, your expectations shift right along with it. However, being perceived as highly flexible may indicate, or project to others, that you lack commitment or the ability to stick with a difficult task over time.</a:t>
            </a:r>
          </a:p>
          <a:p>
            <a:r>
              <a:rPr lang="en-US" sz="1200" kern="1200" dirty="0" smtClean="0">
                <a:solidFill>
                  <a:schemeClr val="tx1"/>
                </a:solidFill>
                <a:effectLst/>
                <a:latin typeface="Times New Roman" pitchFamily="18" charset="0"/>
                <a:ea typeface="+mn-ea"/>
                <a:cs typeface="+mn-cs"/>
              </a:rPr>
              <a:t>If you are moderately flexible, it means that at times you are flexible and able to make changes or adjustments as required by changing circumstances.  There will also be other times where you take a more rigid stance and stand firm. This may be because you do not understand the need to change, or it may conflict with your values or way of doing things.</a:t>
            </a:r>
          </a:p>
          <a:p>
            <a:r>
              <a:rPr lang="en-US" sz="1200" kern="1200" dirty="0" smtClean="0">
                <a:solidFill>
                  <a:schemeClr val="tx1"/>
                </a:solidFill>
                <a:effectLst/>
                <a:latin typeface="Times New Roman" pitchFamily="18" charset="0"/>
                <a:ea typeface="+mn-ea"/>
                <a:cs typeface="+mn-cs"/>
              </a:rPr>
              <a:t>If you are not flexible at all, you can be very set in your ways and do not like it when goals or expectations change.  You may seem to even take more time than others to process and understand the changes going on around you.  In the end, you want to be flexible enough to be able to change your perspective when appropriate, while not being so inflexible that you refuse to do anything different.</a:t>
            </a:r>
          </a:p>
          <a:p>
            <a:r>
              <a:rPr lang="en-US" sz="1200" kern="1200" dirty="0" smtClean="0">
                <a:solidFill>
                  <a:schemeClr val="tx1"/>
                </a:solidFill>
                <a:effectLst/>
                <a:latin typeface="Times New Roman" pitchFamily="18" charset="0"/>
                <a:ea typeface="+mn-ea"/>
                <a:cs typeface="+mn-cs"/>
              </a:rPr>
              <a:t>So</a:t>
            </a:r>
            <a:r>
              <a:rPr lang="en-US" sz="1200" kern="1200" baseline="0" dirty="0" smtClean="0">
                <a:solidFill>
                  <a:schemeClr val="tx1"/>
                </a:solidFill>
                <a:effectLst/>
                <a:latin typeface="Times New Roman" pitchFamily="18" charset="0"/>
                <a:ea typeface="+mn-ea"/>
                <a:cs typeface="+mn-cs"/>
              </a:rPr>
              <a:t> what about TEAMS?</a:t>
            </a:r>
            <a:endParaRPr lang="en-US" sz="1200" kern="1200" dirty="0" smtClean="0">
              <a:solidFill>
                <a:schemeClr val="tx1"/>
              </a:solidFill>
              <a:effectLst/>
              <a:latin typeface="Times New Roman" pitchFamily="18" charset="0"/>
              <a:ea typeface="+mn-ea"/>
              <a:cs typeface="+mn-cs"/>
            </a:endParaRPr>
          </a:p>
          <a:p>
            <a:endParaRPr lang="en-US" sz="1200" kern="1200" dirty="0" smtClean="0">
              <a:solidFill>
                <a:schemeClr val="tx1"/>
              </a:solidFill>
              <a:effectLst/>
              <a:latin typeface="Times New Roman" pitchFamily="18" charset="0"/>
              <a:ea typeface="+mn-ea"/>
              <a:cs typeface="+mn-cs"/>
            </a:endParaRPr>
          </a:p>
          <a:p>
            <a:r>
              <a:rPr lang="en-US" sz="1200" kern="1200" dirty="0" smtClean="0">
                <a:solidFill>
                  <a:schemeClr val="tx1"/>
                </a:solidFill>
                <a:effectLst/>
                <a:latin typeface="Times New Roman" pitchFamily="18" charset="0"/>
                <a:ea typeface="+mn-ea"/>
                <a:cs typeface="+mn-cs"/>
              </a:rPr>
              <a:t>When working as part of a team, it is important to stay focused on your goals and objectives, while remaining flexible and open to possible change.  You may come into a team with your own perceptions of how to solve a problem, but it’s important to realize there are other perspectives in the group, and multiple ways of solving problems.  Be careful not to jump too quickly to a solution before hearing everyone out.  Team members who are too inflexible often risk “checking out” when their ideas aren’t chosen, which can be extremely harmful to the team.  On the opposite end of the scale, you must also be wary of being perceived as too flexible, or the rest of your team may wonder if you are truly engaged with what the team is working on.    </a:t>
            </a:r>
          </a:p>
          <a:p>
            <a:r>
              <a:rPr lang="en-US" sz="1200" kern="1200" dirty="0" smtClean="0">
                <a:solidFill>
                  <a:schemeClr val="tx1"/>
                </a:solidFill>
                <a:effectLst/>
                <a:latin typeface="Times New Roman" pitchFamily="18" charset="0"/>
                <a:ea typeface="+mn-ea"/>
                <a:cs typeface="+mn-cs"/>
              </a:rPr>
              <a:t>[END OF MODULE REFLECTION QUESTIONS]</a:t>
            </a:r>
          </a:p>
          <a:p>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520CDE83-4747-40E2-8518-42627F9C4010}" type="slidenum">
              <a:rPr lang="en-US" smtClean="0"/>
              <a:pPr/>
              <a:t>25</a:t>
            </a:fld>
            <a:endParaRPr lang="en-US" dirty="0"/>
          </a:p>
        </p:txBody>
      </p:sp>
    </p:spTree>
    <p:extLst>
      <p:ext uri="{BB962C8B-B14F-4D97-AF65-F5344CB8AC3E}">
        <p14:creationId xmlns:p14="http://schemas.microsoft.com/office/powerpoint/2010/main" val="4799873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Times New Roman" pitchFamily="18" charset="0"/>
                <a:ea typeface="+mn-ea"/>
                <a:cs typeface="+mn-cs"/>
              </a:rPr>
              <a:t>Flexible Leadership – What about when you are the leader?</a:t>
            </a:r>
          </a:p>
          <a:p>
            <a:r>
              <a:rPr lang="en-US" sz="1200" kern="1200" dirty="0" smtClean="0">
                <a:solidFill>
                  <a:schemeClr val="tx1"/>
                </a:solidFill>
                <a:effectLst/>
                <a:latin typeface="Times New Roman" pitchFamily="18" charset="0"/>
                <a:ea typeface="+mn-ea"/>
                <a:cs typeface="+mn-cs"/>
              </a:rPr>
              <a:t>Both extremes of flexibility – being too flexible</a:t>
            </a:r>
            <a:r>
              <a:rPr lang="en-US" sz="1200" kern="1200" baseline="0" dirty="0" smtClean="0">
                <a:solidFill>
                  <a:schemeClr val="tx1"/>
                </a:solidFill>
                <a:effectLst/>
                <a:latin typeface="Times New Roman" pitchFamily="18" charset="0"/>
                <a:ea typeface="+mn-ea"/>
                <a:cs typeface="+mn-cs"/>
              </a:rPr>
              <a:t> or being inflexible - </a:t>
            </a:r>
            <a:r>
              <a:rPr lang="en-US" sz="1200" kern="1200" dirty="0" smtClean="0">
                <a:solidFill>
                  <a:schemeClr val="tx1"/>
                </a:solidFill>
                <a:effectLst/>
                <a:latin typeface="Times New Roman" pitchFamily="18" charset="0"/>
                <a:ea typeface="+mn-ea"/>
                <a:cs typeface="+mn-cs"/>
              </a:rPr>
              <a:t> are magnified in a leadership role.  It could be perceived that leaders who are too flexible do not fully understand the issues at hand, or that they can be easily swayed.  If too inflexible, it could also come across as if the leader does not appreciate the impact on his team’s work life during change or transition periods.  There may be times where you need to be extremely flexible, taking time to listen to opinions with careful patience.  For a leader especially, there will be other times when change comes quickly, and you will need to make a top-down decisions, requiring less flexibility.  Unfortunately</a:t>
            </a:r>
            <a:r>
              <a:rPr lang="en-US" sz="1200" kern="1200" baseline="0" dirty="0" smtClean="0">
                <a:solidFill>
                  <a:schemeClr val="tx1"/>
                </a:solidFill>
                <a:effectLst/>
                <a:latin typeface="Times New Roman" pitchFamily="18" charset="0"/>
                <a:ea typeface="+mn-ea"/>
                <a:cs typeface="+mn-cs"/>
              </a:rPr>
              <a:t> there is no one way – you must use your judgement and tap into the resources of those with a different flexibility profile if needed.</a:t>
            </a:r>
            <a:endParaRPr lang="en-US" sz="1200" kern="1200" dirty="0" smtClean="0">
              <a:solidFill>
                <a:schemeClr val="tx1"/>
              </a:solidFill>
              <a:effectLst/>
              <a:latin typeface="Times New Roman" pitchFamily="18" charset="0"/>
              <a:ea typeface="+mn-ea"/>
              <a:cs typeface="+mn-cs"/>
            </a:endParaRP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520CDE83-4747-40E2-8518-42627F9C4010}" type="slidenum">
              <a:rPr lang="en-US" smtClean="0"/>
              <a:pPr/>
              <a:t>26</a:t>
            </a:fld>
            <a:endParaRPr lang="en-US" dirty="0"/>
          </a:p>
        </p:txBody>
      </p:sp>
    </p:spTree>
    <p:extLst>
      <p:ext uri="{BB962C8B-B14F-4D97-AF65-F5344CB8AC3E}">
        <p14:creationId xmlns:p14="http://schemas.microsoft.com/office/powerpoint/2010/main" val="13866485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again</a:t>
            </a:r>
            <a:r>
              <a:rPr lang="en-US" baseline="0" dirty="0" smtClean="0"/>
              <a:t> take out your journal and pen.  </a:t>
            </a:r>
          </a:p>
          <a:p>
            <a:pPr lvl="0"/>
            <a:r>
              <a:rPr lang="en-US" sz="1200" dirty="0" smtClean="0"/>
              <a:t>How might you be perceived by others if you are seen as too flexible?  </a:t>
            </a:r>
          </a:p>
          <a:p>
            <a:pPr lvl="0"/>
            <a:r>
              <a:rPr lang="en-US" sz="1200" dirty="0" smtClean="0"/>
              <a:t>How might you be perceived by others if you are seen as inflexible?</a:t>
            </a:r>
          </a:p>
          <a:p>
            <a:pPr lvl="0"/>
            <a:r>
              <a:rPr lang="en-US" sz="1200" dirty="0" smtClean="0"/>
              <a:t>Do you feel that you are more or less flexible than your professional colleagues?</a:t>
            </a:r>
          </a:p>
          <a:p>
            <a:pPr lvl="0"/>
            <a:r>
              <a:rPr lang="en-US" sz="1200" dirty="0" smtClean="0"/>
              <a:t>How would you rate your flexibility level on a scale of 1 – 10 with 10 being the highest?</a:t>
            </a:r>
          </a:p>
          <a:p>
            <a:endParaRPr lang="en-US" baseline="0" dirty="0" smtClean="0"/>
          </a:p>
          <a:p>
            <a:r>
              <a:rPr lang="en-US" baseline="0" dirty="0" smtClean="0"/>
              <a:t>Pause the course, take a look at how you fared on flexibility and write down the answers to the questions on the slide.</a:t>
            </a:r>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520CDE83-4747-40E2-8518-42627F9C4010}" type="slidenum">
              <a:rPr lang="en-US" smtClean="0"/>
              <a:pPr/>
              <a:t>27</a:t>
            </a:fld>
            <a:endParaRPr lang="en-US" dirty="0"/>
          </a:p>
        </p:txBody>
      </p:sp>
    </p:spTree>
    <p:extLst>
      <p:ext uri="{BB962C8B-B14F-4D97-AF65-F5344CB8AC3E}">
        <p14:creationId xmlns:p14="http://schemas.microsoft.com/office/powerpoint/2010/main" val="9376667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Times New Roman" pitchFamily="18" charset="0"/>
                <a:ea typeface="+mn-ea"/>
                <a:cs typeface="+mn-cs"/>
              </a:rPr>
              <a:t>Next is tolerance for ambiguity:</a:t>
            </a:r>
          </a:p>
          <a:p>
            <a:r>
              <a:rPr lang="en-US" sz="1200" kern="1200" dirty="0" smtClean="0">
                <a:solidFill>
                  <a:schemeClr val="tx1"/>
                </a:solidFill>
                <a:effectLst/>
                <a:latin typeface="Times New Roman" pitchFamily="18" charset="0"/>
                <a:ea typeface="+mn-ea"/>
                <a:cs typeface="+mn-cs"/>
              </a:rPr>
              <a:t>The one certainty surrounding change is that it causes a lot of uncertainty. No matter how carefully you plan it; there is always an element of indefiniteness or ambiguity. Without a healthy tolerance for ambiguity, change is not only uncomfortable; it’s downright scary. </a:t>
            </a:r>
          </a:p>
          <a:p>
            <a:r>
              <a:rPr lang="en-US" sz="1200" kern="1200" dirty="0" smtClean="0">
                <a:solidFill>
                  <a:schemeClr val="tx1"/>
                </a:solidFill>
                <a:effectLst/>
                <a:latin typeface="Times New Roman" pitchFamily="18" charset="0"/>
                <a:ea typeface="+mn-ea"/>
                <a:cs typeface="+mn-cs"/>
              </a:rPr>
              <a:t>A high tolerance for ambiguity means that, though not everything is defined or under your control, it does not threaten or frighten you. If you have too much tolerance for ambiguity it can also get you into  trouble. Why? You may have difficulty pinning people and situations down if you are too comfortable with fuzzy situations.  Also, your</a:t>
            </a:r>
            <a:r>
              <a:rPr lang="en-US" sz="1200" kern="1200" baseline="0" dirty="0" smtClean="0">
                <a:solidFill>
                  <a:schemeClr val="tx1"/>
                </a:solidFill>
                <a:effectLst/>
                <a:latin typeface="Times New Roman" pitchFamily="18" charset="0"/>
                <a:ea typeface="+mn-ea"/>
                <a:cs typeface="+mn-cs"/>
              </a:rPr>
              <a:t> comfort with ambiguity can make some of your team mates who are less tolerant of ambiguity VERY uncomfortable.</a:t>
            </a:r>
            <a:endParaRPr lang="en-US" sz="1200" kern="1200" dirty="0" smtClean="0">
              <a:solidFill>
                <a:schemeClr val="tx1"/>
              </a:solidFill>
              <a:effectLst/>
              <a:latin typeface="Times New Roman" pitchFamily="18" charset="0"/>
              <a:ea typeface="+mn-ea"/>
              <a:cs typeface="+mn-cs"/>
            </a:endParaRPr>
          </a:p>
          <a:p>
            <a:r>
              <a:rPr lang="en-US" sz="1200" kern="1200" dirty="0" smtClean="0">
                <a:solidFill>
                  <a:schemeClr val="tx1"/>
                </a:solidFill>
                <a:effectLst/>
                <a:latin typeface="Times New Roman" pitchFamily="18" charset="0"/>
                <a:ea typeface="+mn-ea"/>
                <a:cs typeface="+mn-cs"/>
              </a:rPr>
              <a:t>A moderate ability to tolerate uncertainty or ambiguity means that you tolerate ambiguity fairly well, but at times may feel uncomfortable when a situation arises and you don’t know what is coming next or what the impact will be. You will either try to gather more details to clear things up, or work through it as best you can.</a:t>
            </a:r>
          </a:p>
          <a:p>
            <a:r>
              <a:rPr lang="en-US" sz="1200" kern="1200" dirty="0" smtClean="0">
                <a:solidFill>
                  <a:schemeClr val="tx1"/>
                </a:solidFill>
                <a:effectLst/>
                <a:latin typeface="Times New Roman" pitchFamily="18" charset="0"/>
                <a:ea typeface="+mn-ea"/>
                <a:cs typeface="+mn-cs"/>
              </a:rPr>
              <a:t>If you have a low tolerance for ambiguity you may tend to feel that any kind of change, new direction, or idea, seems threatening and scary. You may feel out of control and uncomfortable with the fact that you feel you don’t know what is going to happen next and how it will impact you.</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520CDE83-4747-40E2-8518-42627F9C4010}" type="slidenum">
              <a:rPr lang="en-US" smtClean="0"/>
              <a:pPr/>
              <a:t>28</a:t>
            </a:fld>
            <a:endParaRPr lang="en-US" dirty="0"/>
          </a:p>
        </p:txBody>
      </p:sp>
    </p:spTree>
    <p:extLst>
      <p:ext uri="{BB962C8B-B14F-4D97-AF65-F5344CB8AC3E}">
        <p14:creationId xmlns:p14="http://schemas.microsoft.com/office/powerpoint/2010/main" val="2414253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Times New Roman" pitchFamily="18" charset="0"/>
                <a:ea typeface="+mn-ea"/>
                <a:cs typeface="+mn-cs"/>
              </a:rPr>
              <a:t>What about the role of the leader when it comes to Leading Through Ambiguity?</a:t>
            </a:r>
          </a:p>
          <a:p>
            <a:r>
              <a:rPr lang="en-US" sz="1200" kern="1200" dirty="0" smtClean="0">
                <a:solidFill>
                  <a:schemeClr val="tx1"/>
                </a:solidFill>
                <a:effectLst/>
                <a:latin typeface="Times New Roman" pitchFamily="18" charset="0"/>
                <a:ea typeface="+mn-ea"/>
                <a:cs typeface="+mn-cs"/>
              </a:rPr>
              <a:t>A leader must accept that with change comes a certain level of ambiguity.  New initiatives require patience and the ability to instill confidence in your team when things are unclear.  It is important to do a self-assessment of your tolerance for ambiguity, and recognize that your team may not be as comfortable as you may be.  Uncertain times require added patience, especially when fears in the team arise.  Team members must also remain calm and patient with their leader as they are able to provide further detail pertaining to big picture ideas.  No matter how well</a:t>
            </a:r>
            <a:r>
              <a:rPr lang="en-US" sz="1200" kern="1200" baseline="0" dirty="0" smtClean="0">
                <a:solidFill>
                  <a:schemeClr val="tx1"/>
                </a:solidFill>
                <a:effectLst/>
                <a:latin typeface="Times New Roman" pitchFamily="18" charset="0"/>
                <a:ea typeface="+mn-ea"/>
                <a:cs typeface="+mn-cs"/>
              </a:rPr>
              <a:t> we plan the change initiatives, not every details is available until you begin to move forward into implementation.  You will have to help the team understand this.</a:t>
            </a:r>
            <a:endParaRPr lang="en-US" sz="1200" kern="1200" dirty="0" smtClean="0">
              <a:solidFill>
                <a:schemeClr val="tx1"/>
              </a:solidFill>
              <a:effectLst/>
              <a:latin typeface="Times New Roman" pitchFamily="18" charset="0"/>
              <a:ea typeface="+mn-ea"/>
              <a:cs typeface="+mn-cs"/>
            </a:endParaRP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520CDE83-4747-40E2-8518-42627F9C4010}" type="slidenum">
              <a:rPr lang="en-US" smtClean="0"/>
              <a:pPr/>
              <a:t>29</a:t>
            </a:fld>
            <a:endParaRPr lang="en-US" dirty="0"/>
          </a:p>
        </p:txBody>
      </p:sp>
    </p:spTree>
    <p:extLst>
      <p:ext uri="{BB962C8B-B14F-4D97-AF65-F5344CB8AC3E}">
        <p14:creationId xmlns:p14="http://schemas.microsoft.com/office/powerpoint/2010/main" val="17839114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again</a:t>
            </a:r>
            <a:r>
              <a:rPr lang="en-US" baseline="0" dirty="0" smtClean="0"/>
              <a:t> take out your journal and pen.  </a:t>
            </a:r>
          </a:p>
          <a:p>
            <a:endParaRPr lang="en-US" baseline="0" dirty="0" smtClean="0"/>
          </a:p>
          <a:p>
            <a:pPr marL="171450" lvl="0" indent="-171450">
              <a:buFont typeface="Arial" panose="020B0604020202020204" pitchFamily="34" charset="0"/>
              <a:buChar char="•"/>
            </a:pPr>
            <a:r>
              <a:rPr lang="en-US" sz="1200" dirty="0" smtClean="0"/>
              <a:t>How might others perceived you if you are TOO tolerant of ambiguity or not tolerant enough?</a:t>
            </a:r>
          </a:p>
          <a:p>
            <a:pPr marL="171450" lvl="0" indent="-171450">
              <a:buFont typeface="Arial" panose="020B0604020202020204" pitchFamily="34" charset="0"/>
              <a:buChar char="•"/>
            </a:pPr>
            <a:r>
              <a:rPr lang="en-US" sz="1200" dirty="0" smtClean="0"/>
              <a:t>How tolerant of ambiguity do you feel you are? Are you more or less so than your colleagues or friends?</a:t>
            </a:r>
          </a:p>
          <a:p>
            <a:pPr marL="171450" lvl="0" indent="-171450">
              <a:buFont typeface="Arial" panose="020B0604020202020204" pitchFamily="34" charset="0"/>
              <a:buChar char="•"/>
            </a:pPr>
            <a:r>
              <a:rPr lang="en-US" sz="1200" dirty="0" smtClean="0"/>
              <a:t>How would you rate your tolerance for ambiguity on a scale of 1 – 10 with 10 being highest?</a:t>
            </a:r>
          </a:p>
          <a:p>
            <a:pPr marL="171450" lvl="0" indent="-171450">
              <a:buFont typeface="Arial" panose="020B0604020202020204" pitchFamily="34" charset="0"/>
              <a:buChar char="•"/>
            </a:pPr>
            <a:r>
              <a:rPr lang="en-US" sz="1200" dirty="0" smtClean="0"/>
              <a:t>What might be the value of having a team that included team members who were highly tolerant of ambiguity as well as those with less tolerance for ambiguity? </a:t>
            </a:r>
          </a:p>
          <a:p>
            <a:r>
              <a:rPr lang="en-US" baseline="0" dirty="0" smtClean="0"/>
              <a:t>Pause the course, take a look at how you fared on tolerance for ambiguity and write down the answers to the questions on the slide.</a:t>
            </a:r>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520CDE83-4747-40E2-8518-42627F9C4010}" type="slidenum">
              <a:rPr lang="en-US" smtClean="0"/>
              <a:pPr/>
              <a:t>30</a:t>
            </a:fld>
            <a:endParaRPr lang="en-US" dirty="0"/>
          </a:p>
        </p:txBody>
      </p:sp>
    </p:spTree>
    <p:extLst>
      <p:ext uri="{BB962C8B-B14F-4D97-AF65-F5344CB8AC3E}">
        <p14:creationId xmlns:p14="http://schemas.microsoft.com/office/powerpoint/2010/main" val="1427460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US" sz="2000" baseline="0" dirty="0" smtClean="0"/>
              <a:t>We expect you to participate in the discussion and be thoughtful in your reflections.  Reflection is extremely important as transitions take place internally when change occurs externally.</a:t>
            </a:r>
            <a:endParaRPr sz="2000" dirty="0"/>
          </a:p>
          <a:p>
            <a:pPr lvl="0">
              <a:spcBef>
                <a:spcPts val="0"/>
              </a:spcBef>
              <a:buNone/>
            </a:pPr>
            <a:endParaRPr sz="4000" dirty="0"/>
          </a:p>
        </p:txBody>
      </p:sp>
    </p:spTree>
    <p:extLst>
      <p:ext uri="{BB962C8B-B14F-4D97-AF65-F5344CB8AC3E}">
        <p14:creationId xmlns:p14="http://schemas.microsoft.com/office/powerpoint/2010/main" val="15625687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Times New Roman" pitchFamily="18" charset="0"/>
                <a:ea typeface="+mn-ea"/>
                <a:cs typeface="+mn-cs"/>
              </a:rPr>
              <a:t/>
            </a:r>
            <a:br>
              <a:rPr lang="en-US" sz="1200" kern="1200" dirty="0" smtClean="0">
                <a:solidFill>
                  <a:schemeClr val="tx1"/>
                </a:solidFill>
                <a:effectLst/>
                <a:latin typeface="Times New Roman" pitchFamily="18" charset="0"/>
                <a:ea typeface="+mn-ea"/>
                <a:cs typeface="+mn-cs"/>
              </a:rPr>
            </a:br>
            <a:r>
              <a:rPr lang="en-US" sz="1200" kern="1200" dirty="0" smtClean="0">
                <a:solidFill>
                  <a:schemeClr val="tx1"/>
                </a:solidFill>
                <a:effectLst/>
                <a:latin typeface="Times New Roman" pitchFamily="18" charset="0"/>
                <a:ea typeface="+mn-ea"/>
                <a:cs typeface="+mn-cs"/>
              </a:rPr>
              <a:t>The next change readiness factor is resourcefulness:</a:t>
            </a:r>
          </a:p>
          <a:p>
            <a:r>
              <a:rPr lang="en-US" sz="1200" kern="1200" dirty="0" smtClean="0">
                <a:solidFill>
                  <a:schemeClr val="tx1"/>
                </a:solidFill>
                <a:effectLst/>
                <a:latin typeface="Times New Roman" pitchFamily="18" charset="0"/>
                <a:ea typeface="+mn-ea"/>
                <a:cs typeface="+mn-cs"/>
              </a:rPr>
              <a:t>Resourceful people are effective at making the most of any situation and utilizing whatever resources are available to develop plans and contingencies. They see more than one way to achieve a goal, and they are able to look in less obvious places to find help. They have a talent for creating new ways to solve old problems.  Some of you may recall an old TV show called “MacGyver”  In the show MacGyver</a:t>
            </a:r>
            <a:r>
              <a:rPr lang="en-US" sz="1200" kern="1200" baseline="0" dirty="0" smtClean="0">
                <a:solidFill>
                  <a:schemeClr val="tx1"/>
                </a:solidFill>
                <a:effectLst/>
                <a:latin typeface="Times New Roman" pitchFamily="18" charset="0"/>
                <a:ea typeface="+mn-ea"/>
                <a:cs typeface="+mn-cs"/>
              </a:rPr>
              <a:t> was the epitome of resourcefulness. Now matter what difficult situation he found himself in, he was able to use the tools and resources at hand to get out and save the day.</a:t>
            </a:r>
            <a:endParaRPr lang="en-US" sz="1200" kern="1200" dirty="0" smtClean="0">
              <a:solidFill>
                <a:schemeClr val="tx1"/>
              </a:solidFill>
              <a:effectLst/>
              <a:latin typeface="Times New Roman" pitchFamily="18" charset="0"/>
              <a:ea typeface="+mn-ea"/>
              <a:cs typeface="+mn-cs"/>
            </a:endParaRPr>
          </a:p>
          <a:p>
            <a:r>
              <a:rPr lang="en-US" sz="1200" kern="1200" dirty="0" smtClean="0">
                <a:solidFill>
                  <a:schemeClr val="tx1"/>
                </a:solidFill>
                <a:effectLst/>
                <a:latin typeface="Times New Roman" pitchFamily="18" charset="0"/>
                <a:ea typeface="+mn-ea"/>
                <a:cs typeface="+mn-cs"/>
              </a:rPr>
              <a:t>If you are highly resourceful you always find an answer or solution, even when others have given up or tell you that everything has already been tried before and won’t work. However if you are too resourceful, you might have a tendency to overlook obvious approaches or solutions, and make things more difficult and create more work than is necessary.</a:t>
            </a:r>
          </a:p>
          <a:p>
            <a:r>
              <a:rPr lang="en-US" sz="1200" kern="1200" dirty="0" smtClean="0">
                <a:solidFill>
                  <a:schemeClr val="tx1"/>
                </a:solidFill>
                <a:effectLst/>
                <a:latin typeface="Times New Roman" pitchFamily="18" charset="0"/>
                <a:ea typeface="+mn-ea"/>
                <a:cs typeface="+mn-cs"/>
              </a:rPr>
              <a:t>Being moderately resourceful indicates that you can be resourceful at finding solutions to problems that arise.  There may also be times when you may get stuck and decide to give up or stick with the status quo.  You may not want to invest your time and energy into finding a solution or better way of doing things.</a:t>
            </a:r>
          </a:p>
          <a:p>
            <a:r>
              <a:rPr lang="en-US" sz="1200" kern="1200" dirty="0" smtClean="0">
                <a:solidFill>
                  <a:schemeClr val="tx1"/>
                </a:solidFill>
                <a:effectLst/>
                <a:latin typeface="Times New Roman" pitchFamily="18" charset="0"/>
                <a:ea typeface="+mn-ea"/>
                <a:cs typeface="+mn-cs"/>
              </a:rPr>
              <a:t>If you are less resourceful, you may find that when you encounter obstacles, you stop or get stuck, dig in your heels, and go back to the old way. You have a difficult time finding solutions and methods to address new or challenging situations. You may be accused of always seeing the glass as being ½ empty.</a:t>
            </a:r>
          </a:p>
          <a:p>
            <a:r>
              <a:rPr lang="en-US" sz="1200" kern="1200" dirty="0" smtClean="0">
                <a:solidFill>
                  <a:schemeClr val="tx1"/>
                </a:solidFill>
                <a:effectLst/>
                <a:latin typeface="Times New Roman" pitchFamily="18" charset="0"/>
                <a:ea typeface="+mn-ea"/>
                <a:cs typeface="+mn-cs"/>
              </a:rPr>
              <a:t>What about teams</a:t>
            </a:r>
          </a:p>
          <a:p>
            <a:r>
              <a:rPr lang="en-US" sz="1200" kern="1200" dirty="0" smtClean="0">
                <a:solidFill>
                  <a:schemeClr val="tx1"/>
                </a:solidFill>
                <a:effectLst/>
                <a:latin typeface="Times New Roman" pitchFamily="18" charset="0"/>
                <a:ea typeface="+mn-ea"/>
                <a:cs typeface="+mn-cs"/>
              </a:rPr>
              <a:t>Resourcefulness for teams – within a team with people who are working effectively</a:t>
            </a:r>
            <a:r>
              <a:rPr lang="en-US" sz="1200" kern="1200" baseline="0" dirty="0" smtClean="0">
                <a:solidFill>
                  <a:schemeClr val="tx1"/>
                </a:solidFill>
                <a:effectLst/>
                <a:latin typeface="Times New Roman" pitchFamily="18" charset="0"/>
                <a:ea typeface="+mn-ea"/>
                <a:cs typeface="+mn-cs"/>
              </a:rPr>
              <a:t> together, you can identify your and other’s strengths so that you can draw upon them in times of need – Who on your team is more resourceful? Find them and get to know them.  When the team gets stuck and is looking for a way forward, partner with your resourceful team members to find new creative solutions.</a:t>
            </a:r>
            <a:endParaRPr lang="en-US" sz="1200" kern="1200" dirty="0" smtClean="0">
              <a:solidFill>
                <a:schemeClr val="tx1"/>
              </a:solidFill>
              <a:effectLst/>
              <a:latin typeface="Times New Roman" pitchFamily="18" charset="0"/>
              <a:ea typeface="+mn-ea"/>
              <a:cs typeface="+mn-cs"/>
            </a:endParaRP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520CDE83-4747-40E2-8518-42627F9C4010}" type="slidenum">
              <a:rPr lang="en-US" smtClean="0"/>
              <a:pPr/>
              <a:t>31</a:t>
            </a:fld>
            <a:endParaRPr lang="en-US" dirty="0"/>
          </a:p>
        </p:txBody>
      </p:sp>
    </p:spTree>
    <p:extLst>
      <p:ext uri="{BB962C8B-B14F-4D97-AF65-F5344CB8AC3E}">
        <p14:creationId xmlns:p14="http://schemas.microsoft.com/office/powerpoint/2010/main" val="3369688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Times New Roman" pitchFamily="18" charset="0"/>
                <a:ea typeface="+mn-ea"/>
                <a:cs typeface="+mn-cs"/>
              </a:rPr>
              <a:t>What does Resourceful Leadership look like?</a:t>
            </a:r>
          </a:p>
          <a:p>
            <a:r>
              <a:rPr lang="en-US" sz="1200" kern="1200" dirty="0" smtClean="0">
                <a:solidFill>
                  <a:schemeClr val="tx1"/>
                </a:solidFill>
                <a:effectLst/>
                <a:latin typeface="Times New Roman" pitchFamily="18" charset="0"/>
                <a:ea typeface="+mn-ea"/>
                <a:cs typeface="+mn-cs"/>
              </a:rPr>
              <a:t>For those of you in a leadership role, it is critical to realize that you can’t do everything yourself.  The team you lead is your best resource for creativity, and a critical factor for success is relying on their support.  Resourcefulness forces you to have a big picture perspective of a problem, but it is important not to miss the obvious solutions, over-complicate problems, or take the “long way around.”  Make sure that you tap the resources and ideas from your team and be wary</a:t>
            </a:r>
            <a:r>
              <a:rPr lang="en-US" sz="1200" kern="1200" baseline="0" dirty="0" smtClean="0">
                <a:solidFill>
                  <a:schemeClr val="tx1"/>
                </a:solidFill>
                <a:effectLst/>
                <a:latin typeface="Times New Roman" pitchFamily="18" charset="0"/>
                <a:ea typeface="+mn-ea"/>
                <a:cs typeface="+mn-cs"/>
              </a:rPr>
              <a:t> </a:t>
            </a:r>
            <a:r>
              <a:rPr lang="en-US" sz="1200" kern="1200" dirty="0" smtClean="0">
                <a:solidFill>
                  <a:schemeClr val="tx1"/>
                </a:solidFill>
                <a:effectLst/>
                <a:latin typeface="Times New Roman" pitchFamily="18" charset="0"/>
                <a:ea typeface="+mn-ea"/>
                <a:cs typeface="+mn-cs"/>
              </a:rPr>
              <a:t>of not being resourceful enough, or you may only see one way of doing things, and remain stuck in old habits or ways of doing things.  </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520CDE83-4747-40E2-8518-42627F9C4010}" type="slidenum">
              <a:rPr lang="en-US" smtClean="0"/>
              <a:pPr/>
              <a:t>32</a:t>
            </a:fld>
            <a:endParaRPr lang="en-US" dirty="0"/>
          </a:p>
        </p:txBody>
      </p:sp>
    </p:spTree>
    <p:extLst>
      <p:ext uri="{BB962C8B-B14F-4D97-AF65-F5344CB8AC3E}">
        <p14:creationId xmlns:p14="http://schemas.microsoft.com/office/powerpoint/2010/main" val="7199400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again</a:t>
            </a:r>
            <a:r>
              <a:rPr lang="en-US" baseline="0" dirty="0" smtClean="0"/>
              <a:t> take out your journal and pen.  </a:t>
            </a:r>
          </a:p>
          <a:p>
            <a:endParaRPr lang="en-US" baseline="0" dirty="0" smtClean="0"/>
          </a:p>
          <a:p>
            <a:pPr marL="171450" lvl="0" indent="-171450">
              <a:buFont typeface="Arial" panose="020B0604020202020204" pitchFamily="34" charset="0"/>
              <a:buChar char="•"/>
            </a:pPr>
            <a:r>
              <a:rPr lang="en-US" sz="1200" dirty="0" smtClean="0"/>
              <a:t>How would you be perceived if you were too resourceful? </a:t>
            </a:r>
          </a:p>
          <a:p>
            <a:pPr marL="171450" lvl="0" indent="-171450">
              <a:buFont typeface="Arial" panose="020B0604020202020204" pitchFamily="34" charset="0"/>
              <a:buChar char="•"/>
            </a:pPr>
            <a:r>
              <a:rPr lang="en-US" sz="1200" dirty="0" smtClean="0"/>
              <a:t>How would you be perceived if you were less resourceful than others?</a:t>
            </a:r>
          </a:p>
          <a:p>
            <a:pPr marL="171450" lvl="0" indent="-171450">
              <a:buFont typeface="Arial" panose="020B0604020202020204" pitchFamily="34" charset="0"/>
              <a:buChar char="•"/>
            </a:pPr>
            <a:r>
              <a:rPr lang="en-US" sz="1200" dirty="0" smtClean="0"/>
              <a:t>Where do you think you fall?  Are you more resourceful? Less resourceful?</a:t>
            </a:r>
          </a:p>
          <a:p>
            <a:pPr marL="171450" lvl="0" indent="-171450">
              <a:buFont typeface="Arial" panose="020B0604020202020204" pitchFamily="34" charset="0"/>
              <a:buChar char="•"/>
            </a:pPr>
            <a:r>
              <a:rPr lang="en-US" sz="1200" dirty="0" smtClean="0"/>
              <a:t>What might be the value of having a team that included team members who were highly resourceful as well as those with less ability to be resourceful? </a:t>
            </a:r>
          </a:p>
          <a:p>
            <a:pPr marL="171450" lvl="0" indent="-171450">
              <a:buFont typeface="Arial" panose="020B0604020202020204" pitchFamily="34" charset="0"/>
              <a:buChar char="•"/>
            </a:pPr>
            <a:r>
              <a:rPr lang="en-US" sz="1200" dirty="0" smtClean="0"/>
              <a:t>How would you rate your resourcefulness on a scale of 1 – 10 with 10 being the highest?</a:t>
            </a:r>
          </a:p>
          <a:p>
            <a:r>
              <a:rPr lang="en-US" baseline="0" dirty="0" smtClean="0"/>
              <a:t>Pause the course, take a look at how you fared on resourcefulness and write down the answers to the questions on the slide.</a:t>
            </a:r>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520CDE83-4747-40E2-8518-42627F9C4010}" type="slidenum">
              <a:rPr lang="en-US" smtClean="0"/>
              <a:pPr/>
              <a:t>33</a:t>
            </a:fld>
            <a:endParaRPr lang="en-US" dirty="0"/>
          </a:p>
        </p:txBody>
      </p:sp>
    </p:spTree>
    <p:extLst>
      <p:ext uri="{BB962C8B-B14F-4D97-AF65-F5344CB8AC3E}">
        <p14:creationId xmlns:p14="http://schemas.microsoft.com/office/powerpoint/2010/main" val="11522068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Times New Roman" pitchFamily="18" charset="0"/>
                <a:ea typeface="+mn-ea"/>
                <a:cs typeface="+mn-cs"/>
              </a:rPr>
              <a:t>Last but not least is Resilience It is the</a:t>
            </a:r>
            <a:r>
              <a:rPr lang="en-US" sz="1200" kern="1200" baseline="0" dirty="0" smtClean="0">
                <a:solidFill>
                  <a:schemeClr val="tx1"/>
                </a:solidFill>
                <a:effectLst/>
                <a:latin typeface="Times New Roman" pitchFamily="18" charset="0"/>
                <a:ea typeface="+mn-ea"/>
                <a:cs typeface="+mn-cs"/>
              </a:rPr>
              <a:t> </a:t>
            </a:r>
            <a:r>
              <a:rPr lang="en-US" sz="1200" kern="1200" dirty="0" smtClean="0">
                <a:solidFill>
                  <a:schemeClr val="tx1"/>
                </a:solidFill>
                <a:effectLst/>
                <a:latin typeface="Times New Roman" pitchFamily="18" charset="0"/>
                <a:ea typeface="+mn-ea"/>
                <a:cs typeface="+mn-cs"/>
              </a:rPr>
              <a:t>quality that allows some people to be knocked down by life’s changes and challenges and yet come back stronger than ever. It is your ability to cope with stress and adversity. If you are resilient, you are more able to bounce back from the setbacks you experience in your life. Resilient people take delays, obstacles, and setbacks in stride, and are able to rebound from adversity quickly with a minimum of trauma. Failure or mistakes do not throw resilient people. They don’t dwell on them or get depressed, they move on. </a:t>
            </a:r>
          </a:p>
          <a:p>
            <a:r>
              <a:rPr lang="en-US" sz="1200" kern="1200" dirty="0" smtClean="0">
                <a:solidFill>
                  <a:schemeClr val="tx1"/>
                </a:solidFill>
                <a:effectLst/>
                <a:latin typeface="Times New Roman" pitchFamily="18" charset="0"/>
                <a:ea typeface="+mn-ea"/>
                <a:cs typeface="+mn-cs"/>
              </a:rPr>
              <a:t>If you have a high level of resilience, life’s trials and difficulties do not keep you down for long.  You are able to move through them and on to better things.  However, if you are perceived to be too resilient, people may see you as aloof and unconcerned. And, in some ways, if you are not impacted by your life’s setbacks, you may be less likely to stop, reflect and learn from them.</a:t>
            </a:r>
          </a:p>
          <a:p>
            <a:r>
              <a:rPr lang="en-US" sz="1200" kern="1200" dirty="0" smtClean="0">
                <a:solidFill>
                  <a:schemeClr val="tx1"/>
                </a:solidFill>
                <a:effectLst/>
                <a:latin typeface="Times New Roman" pitchFamily="18" charset="0"/>
                <a:ea typeface="+mn-ea"/>
                <a:cs typeface="+mn-cs"/>
              </a:rPr>
              <a:t>Being moderately resilient generally means you do not let the trials and difficulties of life keep you down for long. You are able to move through them and on to better things. However, there may still be times when you may feel hit particularly hard when something doesn’t turn out the way you had hoped, and it may take you longer to recover.</a:t>
            </a:r>
          </a:p>
          <a:p>
            <a:r>
              <a:rPr lang="en-US" sz="1200" kern="1200" dirty="0" smtClean="0">
                <a:solidFill>
                  <a:schemeClr val="tx1"/>
                </a:solidFill>
                <a:effectLst/>
                <a:latin typeface="Times New Roman" pitchFamily="18" charset="0"/>
                <a:ea typeface="+mn-ea"/>
                <a:cs typeface="+mn-cs"/>
              </a:rPr>
              <a:t>If you less resilient, you may feel hit particularly hard when something doesn’t turn out the way you had hoped.  It may take you longer to recover, and you may be prone to negative thinking that can cause the adverse outcome to have a stronger and longer impact upon you.</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520CDE83-4747-40E2-8518-42627F9C4010}" type="slidenum">
              <a:rPr lang="en-US" smtClean="0"/>
              <a:pPr/>
              <a:t>34</a:t>
            </a:fld>
            <a:endParaRPr lang="en-US" dirty="0"/>
          </a:p>
        </p:txBody>
      </p:sp>
    </p:spTree>
    <p:extLst>
      <p:ext uri="{BB962C8B-B14F-4D97-AF65-F5344CB8AC3E}">
        <p14:creationId xmlns:p14="http://schemas.microsoft.com/office/powerpoint/2010/main" val="7484087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Times New Roman" pitchFamily="18" charset="0"/>
                <a:ea typeface="+mn-ea"/>
                <a:cs typeface="+mn-cs"/>
              </a:rPr>
              <a:t>Resilient Leadership and Teams</a:t>
            </a:r>
          </a:p>
          <a:p>
            <a:r>
              <a:rPr lang="en-US" sz="1200" kern="1200" dirty="0" smtClean="0">
                <a:solidFill>
                  <a:schemeClr val="tx1"/>
                </a:solidFill>
                <a:effectLst/>
                <a:latin typeface="Times New Roman" pitchFamily="18" charset="0"/>
                <a:ea typeface="+mn-ea"/>
                <a:cs typeface="+mn-cs"/>
              </a:rPr>
              <a:t>Whether you are in a leadership role or part of a team, you need to be individually resilient as well as helping the organization itself become resilient.  Remind others, “We got through that tough situation in the past, we can handle the current situation.”  </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520CDE83-4747-40E2-8518-42627F9C4010}" type="slidenum">
              <a:rPr lang="en-US" smtClean="0"/>
              <a:pPr/>
              <a:t>35</a:t>
            </a:fld>
            <a:endParaRPr lang="en-US" dirty="0"/>
          </a:p>
        </p:txBody>
      </p:sp>
    </p:spTree>
    <p:extLst>
      <p:ext uri="{BB962C8B-B14F-4D97-AF65-F5344CB8AC3E}">
        <p14:creationId xmlns:p14="http://schemas.microsoft.com/office/powerpoint/2010/main" val="1016693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again</a:t>
            </a:r>
            <a:r>
              <a:rPr lang="en-US" baseline="0" dirty="0" smtClean="0"/>
              <a:t> take out your journal and pen.  </a:t>
            </a:r>
          </a:p>
          <a:p>
            <a:endParaRPr lang="en-US" baseline="0" dirty="0" smtClean="0"/>
          </a:p>
          <a:p>
            <a:pPr marL="171450" lvl="0" indent="-171450">
              <a:buFont typeface="Arial" panose="020B0604020202020204" pitchFamily="34" charset="0"/>
              <a:buChar char="•"/>
            </a:pPr>
            <a:r>
              <a:rPr lang="en-US" sz="1200" dirty="0" smtClean="0"/>
              <a:t>How would you be perceived if you were too resilient? </a:t>
            </a:r>
          </a:p>
          <a:p>
            <a:pPr marL="171450" lvl="0" indent="-171450">
              <a:buFont typeface="Arial" panose="020B0604020202020204" pitchFamily="34" charset="0"/>
              <a:buChar char="•"/>
            </a:pPr>
            <a:r>
              <a:rPr lang="en-US" sz="1200" dirty="0" smtClean="0"/>
              <a:t>How would you be perceived if you were less resilient than others?</a:t>
            </a:r>
          </a:p>
          <a:p>
            <a:pPr marL="171450" lvl="0" indent="-171450">
              <a:buFont typeface="Arial" panose="020B0604020202020204" pitchFamily="34" charset="0"/>
              <a:buChar char="•"/>
            </a:pPr>
            <a:r>
              <a:rPr lang="en-US" sz="1200" dirty="0" smtClean="0"/>
              <a:t>Are you more resilient or less resilient than those around you?</a:t>
            </a:r>
          </a:p>
          <a:p>
            <a:pPr marL="171450" lvl="0" indent="-171450">
              <a:buFont typeface="Arial" panose="020B0604020202020204" pitchFamily="34" charset="0"/>
              <a:buChar char="•"/>
            </a:pPr>
            <a:r>
              <a:rPr lang="en-US" sz="1200" dirty="0" smtClean="0"/>
              <a:t>Are you more or less resilient in your professional life versus your personal life?</a:t>
            </a:r>
          </a:p>
          <a:p>
            <a:pPr marL="171450" lvl="0" indent="-171450">
              <a:buFont typeface="Arial" panose="020B0604020202020204" pitchFamily="34" charset="0"/>
              <a:buChar char="•"/>
            </a:pPr>
            <a:r>
              <a:rPr lang="en-US" sz="1200" dirty="0" smtClean="0"/>
              <a:t>Where do you think you fall in resilience on a scale of 1 – 10 with 10 being the highest?</a:t>
            </a:r>
          </a:p>
          <a:p>
            <a:endParaRPr lang="en-US" baseline="0" dirty="0" smtClean="0"/>
          </a:p>
          <a:p>
            <a:r>
              <a:rPr lang="en-US" baseline="0" dirty="0" smtClean="0"/>
              <a:t>Pause the course, take a look at how you fared on resilience and write down the answers to the questions on the slide.</a:t>
            </a:r>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520CDE83-4747-40E2-8518-42627F9C4010}" type="slidenum">
              <a:rPr lang="en-US" smtClean="0"/>
              <a:pPr/>
              <a:t>36</a:t>
            </a:fld>
            <a:endParaRPr lang="en-US" dirty="0"/>
          </a:p>
        </p:txBody>
      </p:sp>
    </p:spTree>
    <p:extLst>
      <p:ext uri="{BB962C8B-B14F-4D97-AF65-F5344CB8AC3E}">
        <p14:creationId xmlns:p14="http://schemas.microsoft.com/office/powerpoint/2010/main" val="8461520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Shape 4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5" name="Shape 4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When you come back from break, we will do an activity to explore how threat and reward still rules our subconscious brain...</a:t>
            </a:r>
          </a:p>
        </p:txBody>
      </p:sp>
    </p:spTree>
    <p:extLst>
      <p:ext uri="{BB962C8B-B14F-4D97-AF65-F5344CB8AC3E}">
        <p14:creationId xmlns:p14="http://schemas.microsoft.com/office/powerpoint/2010/main" val="3461213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As we conclude this course, </a:t>
            </a:r>
            <a:r>
              <a:rPr lang="en-US" baseline="0" dirty="0" smtClean="0"/>
              <a:t>take out your journal and pen.  Pause the course, and journal your thoughts on these questions</a:t>
            </a:r>
            <a:endParaRPr lang="en-US" dirty="0" smtClean="0"/>
          </a:p>
          <a:p>
            <a:r>
              <a:rPr lang="en-US" sz="1200" kern="1200" dirty="0" smtClean="0">
                <a:solidFill>
                  <a:schemeClr val="tx1"/>
                </a:solidFill>
                <a:effectLst/>
                <a:latin typeface="Times New Roman" pitchFamily="18" charset="0"/>
                <a:ea typeface="+mn-ea"/>
                <a:cs typeface="+mn-cs"/>
              </a:rPr>
              <a:t>Questions for Reflection:</a:t>
            </a:r>
          </a:p>
          <a:p>
            <a:pPr lvl="0"/>
            <a:r>
              <a:rPr lang="en-US" u="none" strike="noStrike" dirty="0" smtClean="0">
                <a:effectLst/>
              </a:rPr>
              <a:t>What surprises you?</a:t>
            </a:r>
          </a:p>
          <a:p>
            <a:pPr lvl="0"/>
            <a:r>
              <a:rPr lang="en-US" u="none" strike="noStrike" dirty="0" smtClean="0">
                <a:effectLst/>
              </a:rPr>
              <a:t>What are your strengths?</a:t>
            </a:r>
          </a:p>
          <a:p>
            <a:pPr lvl="0"/>
            <a:r>
              <a:rPr lang="en-US" u="none" strike="noStrike" dirty="0" smtClean="0">
                <a:effectLst/>
              </a:rPr>
              <a:t>How might others perceive your reactions to change?</a:t>
            </a:r>
          </a:p>
          <a:p>
            <a:pPr lvl="0"/>
            <a:r>
              <a:rPr lang="en-US" u="none" strike="noStrike" dirty="0" smtClean="0">
                <a:effectLst/>
              </a:rPr>
              <a:t>How can you build on your strengths?</a:t>
            </a:r>
          </a:p>
          <a:p>
            <a:pPr lvl="0"/>
            <a:r>
              <a:rPr lang="en-US" u="none" strike="noStrike" dirty="0" smtClean="0">
                <a:effectLst/>
              </a:rPr>
              <a:t>Who can you partner with? </a:t>
            </a:r>
          </a:p>
          <a:p>
            <a:pPr lvl="0"/>
            <a:r>
              <a:rPr lang="en-US" u="none" strike="noStrike" dirty="0" smtClean="0">
                <a:effectLst/>
              </a:rPr>
              <a:t>How might working with others with different change readiness trait profiles help you be more effective when dealing with change?</a:t>
            </a:r>
          </a:p>
          <a:p>
            <a:pPr lvl="0"/>
            <a:endParaRPr lang="en-US" u="none" strike="noStrike" dirty="0" smtClean="0">
              <a:effectLst/>
            </a:endParaRPr>
          </a:p>
          <a:p>
            <a:pPr lvl="0"/>
            <a:endParaRPr lang="en-US" u="none" strike="noStrike" dirty="0" smtClean="0">
              <a:effectLst/>
            </a:endParaRPr>
          </a:p>
          <a:p>
            <a:pPr lvl="0"/>
            <a:endParaRPr lang="en-US" u="none" strike="noStrike" dirty="0" smtClean="0">
              <a:effectLst/>
            </a:endParaRPr>
          </a:p>
          <a:p>
            <a:pPr lvl="0"/>
            <a:endParaRPr lang="en-US" u="none" strike="noStrike" dirty="0">
              <a:effectLst/>
            </a:endParaRP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520CDE83-4747-40E2-8518-42627F9C4010}" type="slidenum">
              <a:rPr lang="en-US" smtClean="0"/>
              <a:pPr/>
              <a:t>38</a:t>
            </a:fld>
            <a:endParaRPr lang="en-US" dirty="0"/>
          </a:p>
        </p:txBody>
      </p:sp>
    </p:spTree>
    <p:extLst>
      <p:ext uri="{BB962C8B-B14F-4D97-AF65-F5344CB8AC3E}">
        <p14:creationId xmlns:p14="http://schemas.microsoft.com/office/powerpoint/2010/main" val="9339269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baseline="0" dirty="0">
                <a:latin typeface="Times New Roman" panose="02020603050405020304" pitchFamily="18" charset="0"/>
              </a:rPr>
              <a:t>Being able to successfully navigate change and learn from it is one of the most important life skills that we can master. It is important to our health as well as our personal and professional</a:t>
            </a:r>
          </a:p>
          <a:p>
            <a:r>
              <a:rPr lang="en-US" sz="1200" b="0" i="0" u="none" strike="noStrike" baseline="0" dirty="0">
                <a:latin typeface="Times New Roman" panose="02020603050405020304" pitchFamily="18" charset="0"/>
              </a:rPr>
              <a:t>development. When we are facing significant change, it is helpful to be aware of things that might become obstacles for us while identifying individual strengths that we can draw upon during</a:t>
            </a:r>
          </a:p>
          <a:p>
            <a:r>
              <a:rPr lang="en-US" sz="1200" b="0" i="0" u="none" strike="noStrike" baseline="0" dirty="0">
                <a:latin typeface="Times New Roman" panose="02020603050405020304" pitchFamily="18" charset="0"/>
              </a:rPr>
              <a:t>challenging transitions. As you review your change readiness report, look particularly close at any traits where you scored very high or very low, and be mindful of the explanations offered. This will help you utilize your strengths and deal more effectively with change, while avoiding the pitfalls for those traits that don’t serve you as well.</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baseline="0" dirty="0">
                <a:solidFill>
                  <a:schemeClr val="tx1"/>
                </a:solidFill>
                <a:latin typeface="Times New Roman" pitchFamily="18" charset="0"/>
                <a:ea typeface="+mn-ea"/>
                <a:cs typeface="+mn-cs"/>
              </a:rPr>
              <a:t>Ideally you would score in the moderate range for all the change readiness traits (from 4 to 6). However, most of us do not score in this range for ALL traits. Most likely you will have both low scores and high scores. Your goal should be to be aware of any traits where you score very high or very low and be mindful of the caveats offered. Being aware of them helps you take advantage of those traits that can help you deal more effectively with change while minimizing those traits that don’t serve you</a:t>
            </a:r>
            <a:endParaRPr lang="en-US" dirty="0"/>
          </a:p>
          <a:p>
            <a:endParaRPr lang="en-US" sz="1200" b="0" i="0" u="none" strike="noStrike" baseline="0" dirty="0">
              <a:latin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As we work through</a:t>
            </a:r>
            <a:r>
              <a:rPr lang="en-US" sz="1200" kern="1200" baseline="0" dirty="0">
                <a:solidFill>
                  <a:schemeClr val="tx1"/>
                </a:solidFill>
                <a:effectLst/>
                <a:latin typeface="Times New Roman" pitchFamily="18" charset="0"/>
                <a:ea typeface="+mn-ea"/>
                <a:cs typeface="+mn-cs"/>
              </a:rPr>
              <a:t> the course</a:t>
            </a:r>
            <a:r>
              <a:rPr lang="en-US" sz="1200" kern="1200" dirty="0">
                <a:solidFill>
                  <a:schemeClr val="tx1"/>
                </a:solidFill>
                <a:effectLst/>
                <a:latin typeface="Times New Roman" pitchFamily="18" charset="0"/>
                <a:ea typeface="+mn-ea"/>
                <a:cs typeface="+mn-cs"/>
              </a:rPr>
              <a:t>, you will notice there are special considerations for those in a leadership position, or those who are part of a team, in any organization.  It is critical for leaders to stay engaged and positive while implementing change initiatives, and to be able to coach others to embrace and adapt to change.  </a:t>
            </a:r>
          </a:p>
          <a:p>
            <a:r>
              <a:rPr lang="en-US" b="0" dirty="0"/>
              <a:t>Now, ideally each of us would score in the moderate range for each trait. </a:t>
            </a:r>
          </a:p>
          <a:p>
            <a:r>
              <a:rPr lang="en-US" b="0" dirty="0"/>
              <a:t>However all of us are unique in how we approach change. You should also not be alarmed by overly high or low scores as the most important thing is to be aware of where you are.</a:t>
            </a:r>
          </a:p>
          <a:p>
            <a:r>
              <a:rPr lang="en-US" b="0" dirty="0"/>
              <a:t>When working in teams dealing with change, we can partner with colleagues who complement our strengths and vulnerabilities.</a:t>
            </a:r>
          </a:p>
          <a:p>
            <a:endParaRPr lang="en-US" sz="1200" b="0" i="0" u="none" strike="noStrike" baseline="0" dirty="0">
              <a:latin typeface="Times New Roman" panose="02020603050405020304" pitchFamily="18" charset="0"/>
            </a:endParaRP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520CDE83-4747-40E2-8518-42627F9C4010}" type="slidenum">
              <a:rPr lang="en-US" smtClean="0"/>
              <a:pPr/>
              <a:t>39</a:t>
            </a:fld>
            <a:endParaRPr lang="en-US" dirty="0"/>
          </a:p>
        </p:txBody>
      </p:sp>
    </p:spTree>
    <p:extLst>
      <p:ext uri="{BB962C8B-B14F-4D97-AF65-F5344CB8AC3E}">
        <p14:creationId xmlns:p14="http://schemas.microsoft.com/office/powerpoint/2010/main" val="9692049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prstGeom prst="rect">
            <a:avLst/>
          </a:prstGeom>
        </p:spPr>
        <p:txBody>
          <a:bodyPr/>
          <a:lstStyle/>
          <a:p>
            <a:endParaRPr/>
          </a:p>
        </p:txBody>
      </p:sp>
      <p:sp>
        <p:nvSpPr>
          <p:cNvPr id="165" name="Shape 165"/>
          <p:cNvSpPr>
            <a:spLocks noGrp="1"/>
          </p:cNvSpPr>
          <p:nvPr>
            <p:ph type="body" sz="quarter" idx="1"/>
          </p:nvPr>
        </p:nvSpPr>
        <p:spPr>
          <a:prstGeom prst="rect">
            <a:avLst/>
          </a:prstGeom>
        </p:spPr>
        <p:txBody>
          <a:bodyPr/>
          <a:lstStyle/>
          <a:p>
            <a:pPr marL="191247" indent="-191247">
              <a:buSzPct val="75000"/>
              <a:buChar char="•"/>
            </a:pPr>
            <a:endParaRPr dirty="0"/>
          </a:p>
        </p:txBody>
      </p:sp>
    </p:spTree>
    <p:extLst>
      <p:ext uri="{BB962C8B-B14F-4D97-AF65-F5344CB8AC3E}">
        <p14:creationId xmlns:p14="http://schemas.microsoft.com/office/powerpoint/2010/main" val="776102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one</a:t>
            </a:r>
            <a:r>
              <a:rPr lang="en-US" baseline="0" dirty="0" smtClean="0"/>
              <a:t> thing we all know about change and that is that it can be stressful.</a:t>
            </a:r>
          </a:p>
          <a:p>
            <a:endParaRPr lang="en-US" baseline="0" dirty="0" smtClean="0"/>
          </a:p>
          <a:p>
            <a:r>
              <a:rPr lang="en-US" dirty="0" smtClean="0"/>
              <a:t>Discuss </a:t>
            </a:r>
            <a:r>
              <a:rPr lang="en-US" dirty="0"/>
              <a:t>the stress curve and explain</a:t>
            </a:r>
            <a:r>
              <a:rPr lang="en-US" baseline="0" dirty="0"/>
              <a:t> that we need just the right amount of stress to achieve optimal performance.  The level of stress is determined by your challenges and competencies</a:t>
            </a:r>
            <a:endParaRPr lang="en-US" dirty="0"/>
          </a:p>
        </p:txBody>
      </p:sp>
      <p:sp>
        <p:nvSpPr>
          <p:cNvPr id="4" name="Slide Number Placeholder 3"/>
          <p:cNvSpPr>
            <a:spLocks noGrp="1"/>
          </p:cNvSpPr>
          <p:nvPr>
            <p:ph type="sldNum" sz="quarter" idx="10"/>
          </p:nvPr>
        </p:nvSpPr>
        <p:spPr/>
        <p:txBody>
          <a:bodyPr/>
          <a:lstStyle/>
          <a:p>
            <a:fld id="{9D13FC8E-EB1F-4447-AFC1-48F11EE7B8F1}" type="slidenum">
              <a:rPr lang="en-US" smtClean="0"/>
              <a:t>5</a:t>
            </a:fld>
            <a:endParaRPr lang="en-US"/>
          </a:p>
        </p:txBody>
      </p:sp>
    </p:spTree>
    <p:extLst>
      <p:ext uri="{BB962C8B-B14F-4D97-AF65-F5344CB8AC3E}">
        <p14:creationId xmlns:p14="http://schemas.microsoft.com/office/powerpoint/2010/main" val="3521158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4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altLang="en-US"/>
              <a:t>Here are a number of reasons why people resist change. </a:t>
            </a:r>
          </a:p>
          <a:p>
            <a:pPr eaLnBrk="1" hangingPunct="1">
              <a:spcBef>
                <a:spcPct val="0"/>
              </a:spcBef>
            </a:pPr>
            <a:r>
              <a:rPr lang="en-GB" altLang="en-US" b="1" i="1"/>
              <a:t> </a:t>
            </a:r>
            <a:endParaRPr lang="en-GB" altLang="en-US"/>
          </a:p>
          <a:p>
            <a:pPr eaLnBrk="1" hangingPunct="1">
              <a:spcBef>
                <a:spcPct val="0"/>
              </a:spcBef>
            </a:pPr>
            <a:r>
              <a:rPr lang="en-GB" altLang="en-US" b="1"/>
              <a:t>[DISCUSSION]</a:t>
            </a:r>
            <a:endParaRPr lang="en-GB" altLang="en-US"/>
          </a:p>
          <a:p>
            <a:pPr eaLnBrk="1" hangingPunct="1">
              <a:spcBef>
                <a:spcPct val="0"/>
              </a:spcBef>
            </a:pPr>
            <a:r>
              <a:rPr lang="en-GB" altLang="en-US" i="1"/>
              <a:t>To Tutor:</a:t>
            </a:r>
            <a:r>
              <a:rPr lang="en-GB" altLang="en-US"/>
              <a:t> For each of these ask, “what happens if you let that fear prevail or spread to others?” Expect answers and expand the discussions to highlight the importance of handling each fear. </a:t>
            </a:r>
          </a:p>
          <a:p>
            <a:pPr eaLnBrk="1" hangingPunct="1">
              <a:spcBef>
                <a:spcPct val="0"/>
              </a:spcBef>
            </a:pPr>
            <a:r>
              <a:rPr lang="en-GB" altLang="en-US" b="1" i="1"/>
              <a:t> </a:t>
            </a:r>
            <a:endParaRPr lang="en-GB" altLang="en-US"/>
          </a:p>
          <a:p>
            <a:pPr eaLnBrk="1" hangingPunct="1">
              <a:spcBef>
                <a:spcPct val="0"/>
              </a:spcBef>
            </a:pPr>
            <a:r>
              <a:rPr lang="en-GB" altLang="en-US" b="1" i="1"/>
              <a:t>Fear of reorganisation.</a:t>
            </a:r>
            <a:r>
              <a:rPr lang="en-GB" altLang="en-US"/>
              <a:t> Disturbs the status quo and gets people out of their comfort zones.  </a:t>
            </a:r>
          </a:p>
          <a:p>
            <a:pPr eaLnBrk="1" hangingPunct="1">
              <a:spcBef>
                <a:spcPct val="0"/>
              </a:spcBef>
            </a:pPr>
            <a:r>
              <a:rPr lang="en-GB" altLang="en-US" b="1" i="1"/>
              <a:t>Fear of loss.</a:t>
            </a:r>
            <a:r>
              <a:rPr lang="en-GB" altLang="en-US"/>
              <a:t> Desire not to lose something of value. </a:t>
            </a:r>
          </a:p>
          <a:p>
            <a:pPr eaLnBrk="1" hangingPunct="1">
              <a:spcBef>
                <a:spcPct val="0"/>
              </a:spcBef>
            </a:pPr>
            <a:r>
              <a:rPr lang="en-GB" altLang="en-US" b="1" i="1"/>
              <a:t>Fear of implications.</a:t>
            </a:r>
            <a:r>
              <a:rPr lang="en-GB" altLang="en-US"/>
              <a:t> Misunderstanding of the change and its implications. It is effectively fear of “walking off a cliff while blindfolded.” </a:t>
            </a:r>
          </a:p>
          <a:p>
            <a:pPr eaLnBrk="1" hangingPunct="1">
              <a:spcBef>
                <a:spcPct val="0"/>
              </a:spcBef>
            </a:pPr>
            <a:r>
              <a:rPr lang="en-GB" altLang="en-US" b="1" i="1"/>
              <a:t>Fear of uselessness. </a:t>
            </a:r>
            <a:r>
              <a:rPr lang="en-GB" altLang="en-US"/>
              <a:t>Belief that the change does not make sense for the organisation. </a:t>
            </a:r>
          </a:p>
          <a:p>
            <a:pPr eaLnBrk="1" hangingPunct="1">
              <a:spcBef>
                <a:spcPct val="0"/>
              </a:spcBef>
            </a:pPr>
            <a:r>
              <a:rPr lang="en-GB" altLang="en-US" b="1" i="1"/>
              <a:t>Fear of loss of control.</a:t>
            </a:r>
            <a:r>
              <a:rPr lang="en-GB" altLang="en-US"/>
              <a:t> Change is exciting when it is carried out </a:t>
            </a:r>
            <a:r>
              <a:rPr lang="en-GB" altLang="en-US" i="1"/>
              <a:t>by us</a:t>
            </a:r>
            <a:r>
              <a:rPr lang="en-GB" altLang="en-US"/>
              <a:t> but threatening when it is done </a:t>
            </a:r>
            <a:r>
              <a:rPr lang="en-GB" altLang="en-US" i="1"/>
              <a:t>to us. </a:t>
            </a:r>
            <a:endParaRPr lang="en-GB" altLang="en-US"/>
          </a:p>
          <a:p>
            <a:pPr eaLnBrk="1" hangingPunct="1">
              <a:spcBef>
                <a:spcPct val="0"/>
              </a:spcBef>
            </a:pPr>
            <a:r>
              <a:rPr lang="en-GB" altLang="en-US" b="1" i="1"/>
              <a:t>Fear of direct change.</a:t>
            </a:r>
            <a:r>
              <a:rPr lang="en-GB" altLang="en-US"/>
              <a:t> Some individuals have low tolerance to change. </a:t>
            </a:r>
          </a:p>
          <a:p>
            <a:pPr eaLnBrk="1" hangingPunct="1">
              <a:spcBef>
                <a:spcPct val="0"/>
              </a:spcBef>
            </a:pPr>
            <a:r>
              <a:rPr lang="en-GB" altLang="en-US" b="1" i="1"/>
              <a:t>Fear of losing face.</a:t>
            </a:r>
            <a:r>
              <a:rPr lang="en-GB" altLang="en-US"/>
              <a:t> Belief that by going with the new change, they are accepting that their previous decisions and processes were wrong. They resist change to remain consistent with the past. </a:t>
            </a:r>
          </a:p>
          <a:p>
            <a:pPr eaLnBrk="1" hangingPunct="1">
              <a:spcBef>
                <a:spcPct val="0"/>
              </a:spcBef>
            </a:pPr>
            <a:r>
              <a:rPr lang="en-GB" altLang="en-US" b="1" i="1"/>
              <a:t>Fear of surprise.</a:t>
            </a:r>
            <a:r>
              <a:rPr lang="en-GB" altLang="en-US"/>
              <a:t> When change is suddenly announced, most people are so shocked that they would rather resist the change or undermine it than to accept it. </a:t>
            </a:r>
          </a:p>
          <a:p>
            <a:pPr eaLnBrk="1" hangingPunct="1">
              <a:spcBef>
                <a:spcPct val="0"/>
              </a:spcBef>
            </a:pPr>
            <a:r>
              <a:rPr lang="en-GB" altLang="en-US" b="1" i="1"/>
              <a:t>Fear of the unknown.</a:t>
            </a:r>
            <a:r>
              <a:rPr lang="en-GB" altLang="en-US"/>
              <a:t> People are afraid of what will happen if they go through change. One of your aims should be to make the status quo appear more dangerous than launching to the unknown. </a:t>
            </a:r>
          </a:p>
          <a:p>
            <a:pPr eaLnBrk="1" hangingPunct="1">
              <a:spcBef>
                <a:spcPct val="0"/>
              </a:spcBef>
            </a:pPr>
            <a:r>
              <a:rPr lang="en-GB" altLang="en-US"/>
              <a:t> </a:t>
            </a:r>
          </a:p>
          <a:p>
            <a:pPr eaLnBrk="1" hangingPunct="1">
              <a:spcBef>
                <a:spcPct val="0"/>
              </a:spcBef>
            </a:pPr>
            <a:r>
              <a:rPr lang="en-GB" altLang="en-US" b="1"/>
              <a:t>[DISCUSSION]</a:t>
            </a:r>
            <a:endParaRPr lang="en-GB" altLang="en-US"/>
          </a:p>
          <a:p>
            <a:pPr eaLnBrk="1" hangingPunct="1">
              <a:spcBef>
                <a:spcPct val="0"/>
              </a:spcBef>
            </a:pPr>
            <a:r>
              <a:rPr lang="en-GB" altLang="en-US" b="1"/>
              <a:t>Now that you know the fears, how should you deal with resistance to change?</a:t>
            </a:r>
            <a:endParaRPr lang="en-GB" altLang="en-US"/>
          </a:p>
          <a:p>
            <a:pPr eaLnBrk="1" hangingPunct="1">
              <a:spcBef>
                <a:spcPct val="0"/>
              </a:spcBef>
            </a:pPr>
            <a:r>
              <a:rPr lang="en-GB" altLang="en-US" i="1"/>
              <a:t>To Tutor: </a:t>
            </a:r>
            <a:r>
              <a:rPr lang="en-GB" altLang="en-US"/>
              <a:t>Encourage a discussion on this before moving on to the next slides to explain a variety of techniques that can be employed for this. Your aim here is to let the delegates suggest many of the techniques themselves rather than being told about them. The purpose of the next slides is to structure this technique into a number of concise guidelines. </a:t>
            </a:r>
          </a:p>
        </p:txBody>
      </p:sp>
      <p:sp>
        <p:nvSpPr>
          <p:cNvPr id="134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charset="0"/>
                <a:ea typeface="Arial" charset="0"/>
                <a:cs typeface="Arial" charset="0"/>
              </a:defRPr>
            </a:lvl1pPr>
            <a:lvl2pPr marL="742950" indent="-285750">
              <a:defRPr>
                <a:solidFill>
                  <a:schemeClr val="tx1"/>
                </a:solidFill>
                <a:latin typeface="Gill Sans MT" charset="0"/>
                <a:ea typeface="Arial" charset="0"/>
                <a:cs typeface="Arial" charset="0"/>
              </a:defRPr>
            </a:lvl2pPr>
            <a:lvl3pPr marL="1143000" indent="-228600">
              <a:defRPr>
                <a:solidFill>
                  <a:schemeClr val="tx1"/>
                </a:solidFill>
                <a:latin typeface="Gill Sans MT" charset="0"/>
                <a:ea typeface="Arial" charset="0"/>
                <a:cs typeface="Arial" charset="0"/>
              </a:defRPr>
            </a:lvl3pPr>
            <a:lvl4pPr marL="1600200" indent="-228600">
              <a:defRPr>
                <a:solidFill>
                  <a:schemeClr val="tx1"/>
                </a:solidFill>
                <a:latin typeface="Gill Sans MT" charset="0"/>
                <a:ea typeface="Arial" charset="0"/>
                <a:cs typeface="Arial" charset="0"/>
              </a:defRPr>
            </a:lvl4pPr>
            <a:lvl5pPr marL="2057400" indent="-228600">
              <a:defRPr>
                <a:solidFill>
                  <a:schemeClr val="tx1"/>
                </a:solidFill>
                <a:latin typeface="Gill Sans MT" charset="0"/>
                <a:ea typeface="Arial" charset="0"/>
                <a:cs typeface="Arial" charset="0"/>
              </a:defRPr>
            </a:lvl5pPr>
            <a:lvl6pPr marL="2514600" indent="-228600" eaLnBrk="0" fontAlgn="base" hangingPunct="0">
              <a:spcBef>
                <a:spcPct val="0"/>
              </a:spcBef>
              <a:spcAft>
                <a:spcPct val="0"/>
              </a:spcAft>
              <a:defRPr>
                <a:solidFill>
                  <a:schemeClr val="tx1"/>
                </a:solidFill>
                <a:latin typeface="Gill Sans MT" charset="0"/>
                <a:ea typeface="Arial" charset="0"/>
                <a:cs typeface="Arial" charset="0"/>
              </a:defRPr>
            </a:lvl6pPr>
            <a:lvl7pPr marL="2971800" indent="-228600" eaLnBrk="0" fontAlgn="base" hangingPunct="0">
              <a:spcBef>
                <a:spcPct val="0"/>
              </a:spcBef>
              <a:spcAft>
                <a:spcPct val="0"/>
              </a:spcAft>
              <a:defRPr>
                <a:solidFill>
                  <a:schemeClr val="tx1"/>
                </a:solidFill>
                <a:latin typeface="Gill Sans MT" charset="0"/>
                <a:ea typeface="Arial" charset="0"/>
                <a:cs typeface="Arial" charset="0"/>
              </a:defRPr>
            </a:lvl7pPr>
            <a:lvl8pPr marL="3429000" indent="-228600" eaLnBrk="0" fontAlgn="base" hangingPunct="0">
              <a:spcBef>
                <a:spcPct val="0"/>
              </a:spcBef>
              <a:spcAft>
                <a:spcPct val="0"/>
              </a:spcAft>
              <a:defRPr>
                <a:solidFill>
                  <a:schemeClr val="tx1"/>
                </a:solidFill>
                <a:latin typeface="Gill Sans MT" charset="0"/>
                <a:ea typeface="Arial" charset="0"/>
                <a:cs typeface="Arial" charset="0"/>
              </a:defRPr>
            </a:lvl8pPr>
            <a:lvl9pPr marL="3886200" indent="-228600" eaLnBrk="0" fontAlgn="base" hangingPunct="0">
              <a:spcBef>
                <a:spcPct val="0"/>
              </a:spcBef>
              <a:spcAft>
                <a:spcPct val="0"/>
              </a:spcAft>
              <a:defRPr>
                <a:solidFill>
                  <a:schemeClr val="tx1"/>
                </a:solidFill>
                <a:latin typeface="Gill Sans MT" charset="0"/>
                <a:ea typeface="Arial" charset="0"/>
                <a:cs typeface="Arial" charset="0"/>
              </a:defRPr>
            </a:lvl9pPr>
          </a:lstStyle>
          <a:p>
            <a:fld id="{D7C6C51F-CE3A-6A48-890D-047A7B074A09}" type="slidenum">
              <a:rPr lang="en-US" altLang="en-US">
                <a:latin typeface="Calibri" charset="0"/>
              </a:rPr>
              <a:pPr/>
              <a:t>41</a:t>
            </a:fld>
            <a:endParaRPr lang="en-US" altLang="en-US">
              <a:latin typeface="Calibri" charset="0"/>
            </a:endParaRPr>
          </a:p>
        </p:txBody>
      </p:sp>
    </p:spTree>
    <p:extLst>
      <p:ext uri="{BB962C8B-B14F-4D97-AF65-F5344CB8AC3E}">
        <p14:creationId xmlns:p14="http://schemas.microsoft.com/office/powerpoint/2010/main" val="21183839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b="1" dirty="0"/>
              <a:t>Purpose</a:t>
            </a:r>
            <a:endParaRPr lang="en-GB" altLang="en-US" dirty="0"/>
          </a:p>
          <a:p>
            <a:pPr eaLnBrk="1" hangingPunct="1">
              <a:spcBef>
                <a:spcPct val="0"/>
              </a:spcBef>
            </a:pPr>
            <a:r>
              <a:rPr lang="en-GB" altLang="en-US" dirty="0"/>
              <a:t>Change is a process that needs to be handled carefully. It consists of an organisational restructuring as well as changing attitudes and behaviours. As with any complex problem, there are many ways to fail. History is full of case studies on companies who either failed to change or who went through a change programme and still failed due to bad execution or bad planning. In this session, you will learn about one of the most popular models on how to plan for change step-by-step and learn how to get the most from it. You will also explore a number of critical principles and guidelines on change management that will help increase the likelihood of success. </a:t>
            </a:r>
          </a:p>
          <a:p>
            <a:pPr eaLnBrk="1" hangingPunct="1">
              <a:spcBef>
                <a:spcPct val="0"/>
              </a:spcBef>
            </a:pPr>
            <a:r>
              <a:rPr lang="en-US" altLang="en-US" b="1" dirty="0"/>
              <a:t> </a:t>
            </a:r>
            <a:endParaRPr lang="en-GB" altLang="en-US" dirty="0"/>
          </a:p>
          <a:p>
            <a:pPr eaLnBrk="1" hangingPunct="1">
              <a:spcBef>
                <a:spcPct val="0"/>
              </a:spcBef>
            </a:pPr>
            <a:r>
              <a:rPr lang="en-US" altLang="en-US" b="1" dirty="0"/>
              <a:t>Objective</a:t>
            </a:r>
            <a:endParaRPr lang="en-GB" altLang="en-US" dirty="0"/>
          </a:p>
          <a:p>
            <a:pPr eaLnBrk="1" hangingPunct="1">
              <a:spcBef>
                <a:spcPct val="0"/>
              </a:spcBef>
            </a:pPr>
            <a:r>
              <a:rPr lang="en-US" altLang="en-US" dirty="0"/>
              <a:t>By the end of this session you will be able to: </a:t>
            </a:r>
            <a:r>
              <a:rPr lang="en-GB" altLang="en-US" dirty="0"/>
              <a:t>Plan stages of a change process and increase the likelihood of success by adhering to proven principles of change management </a:t>
            </a:r>
          </a:p>
          <a:p>
            <a:pPr eaLnBrk="1" hangingPunct="1">
              <a:spcBef>
                <a:spcPct val="0"/>
              </a:spcBef>
            </a:pPr>
            <a:r>
              <a:rPr lang="en-US" altLang="en-US" b="1" dirty="0"/>
              <a:t> </a:t>
            </a:r>
            <a:endParaRPr lang="en-GB" altLang="en-US" dirty="0"/>
          </a:p>
          <a:p>
            <a:pPr eaLnBrk="1" hangingPunct="1">
              <a:spcBef>
                <a:spcPct val="0"/>
              </a:spcBef>
            </a:pPr>
            <a:r>
              <a:rPr lang="en-US" altLang="en-US" b="1" dirty="0"/>
              <a:t>Process</a:t>
            </a:r>
            <a:endParaRPr lang="en-GB" altLang="en-US" dirty="0"/>
          </a:p>
          <a:p>
            <a:pPr eaLnBrk="1" hangingPunct="1">
              <a:spcBef>
                <a:spcPct val="0"/>
              </a:spcBef>
            </a:pPr>
            <a:r>
              <a:rPr lang="en-US" altLang="en-US" dirty="0"/>
              <a:t>You will go through the stages of change and also explore various guidelines and principles that </a:t>
            </a:r>
            <a:r>
              <a:rPr lang="en-US" altLang="en-US" dirty="0" err="1"/>
              <a:t>maximise</a:t>
            </a:r>
            <a:r>
              <a:rPr lang="en-US" altLang="en-US" dirty="0"/>
              <a:t> the likelihood of success for a change management </a:t>
            </a:r>
            <a:r>
              <a:rPr lang="en-US" altLang="en-US" dirty="0" err="1"/>
              <a:t>programme</a:t>
            </a:r>
            <a:r>
              <a:rPr lang="en-US" altLang="en-US" dirty="0"/>
              <a:t>. </a:t>
            </a:r>
            <a:endParaRPr lang="en-GB" altLang="en-US" dirty="0"/>
          </a:p>
          <a:p>
            <a:pPr eaLnBrk="1" hangingPunct="1">
              <a:spcBef>
                <a:spcPct val="0"/>
              </a:spcBef>
            </a:pPr>
            <a:r>
              <a:rPr lang="en-US" altLang="en-US" b="1" dirty="0"/>
              <a:t> </a:t>
            </a:r>
            <a:endParaRPr lang="en-GB" altLang="en-US" dirty="0"/>
          </a:p>
          <a:p>
            <a:pPr eaLnBrk="1" hangingPunct="1">
              <a:spcBef>
                <a:spcPct val="0"/>
              </a:spcBef>
            </a:pPr>
            <a:r>
              <a:rPr lang="en-US" altLang="en-US" b="1" dirty="0"/>
              <a:t>Relay Experience </a:t>
            </a:r>
            <a:endParaRPr lang="en-GB" altLang="en-US" dirty="0"/>
          </a:p>
          <a:p>
            <a:pPr eaLnBrk="1" hangingPunct="1">
              <a:spcBef>
                <a:spcPct val="0"/>
              </a:spcBef>
            </a:pPr>
            <a:r>
              <a:rPr lang="en-US" altLang="en-US" dirty="0"/>
              <a:t>Do you know any model or theory with specific sequence for change management? </a:t>
            </a:r>
            <a:endParaRPr lang="en-GB" altLang="en-US" dirty="0"/>
          </a:p>
          <a:p>
            <a:pPr eaLnBrk="1" hangingPunct="1">
              <a:spcBef>
                <a:spcPct val="0"/>
              </a:spcBef>
            </a:pPr>
            <a:r>
              <a:rPr lang="en-US" altLang="en-US" dirty="0"/>
              <a:t> </a:t>
            </a:r>
            <a:endParaRPr lang="en-GB" altLang="en-US" dirty="0"/>
          </a:p>
          <a:p>
            <a:pPr eaLnBrk="1" hangingPunct="1">
              <a:spcBef>
                <a:spcPct val="0"/>
              </a:spcBef>
            </a:pPr>
            <a:r>
              <a:rPr lang="en-US" altLang="en-US" b="1" dirty="0"/>
              <a:t>Relay Application</a:t>
            </a:r>
            <a:endParaRPr lang="en-GB" altLang="en-US" dirty="0"/>
          </a:p>
          <a:p>
            <a:pPr eaLnBrk="1" hangingPunct="1">
              <a:spcBef>
                <a:spcPct val="0"/>
              </a:spcBef>
            </a:pPr>
            <a:r>
              <a:rPr lang="en-US" altLang="en-US" dirty="0"/>
              <a:t>How important is it to follow established guidelines based on the research carried out by the scientific community when implementing change?</a:t>
            </a:r>
            <a:endParaRPr lang="en-GB" altLang="en-US" dirty="0"/>
          </a:p>
        </p:txBody>
      </p:sp>
      <p:sp>
        <p:nvSpPr>
          <p:cNvPr id="870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charset="0"/>
                <a:ea typeface="Arial" charset="0"/>
                <a:cs typeface="Arial" charset="0"/>
              </a:defRPr>
            </a:lvl1pPr>
            <a:lvl2pPr marL="742950" indent="-285750">
              <a:defRPr>
                <a:solidFill>
                  <a:schemeClr val="tx1"/>
                </a:solidFill>
                <a:latin typeface="Gill Sans MT" charset="0"/>
                <a:ea typeface="Arial" charset="0"/>
                <a:cs typeface="Arial" charset="0"/>
              </a:defRPr>
            </a:lvl2pPr>
            <a:lvl3pPr marL="1143000" indent="-228600">
              <a:defRPr>
                <a:solidFill>
                  <a:schemeClr val="tx1"/>
                </a:solidFill>
                <a:latin typeface="Gill Sans MT" charset="0"/>
                <a:ea typeface="Arial" charset="0"/>
                <a:cs typeface="Arial" charset="0"/>
              </a:defRPr>
            </a:lvl3pPr>
            <a:lvl4pPr marL="1600200" indent="-228600">
              <a:defRPr>
                <a:solidFill>
                  <a:schemeClr val="tx1"/>
                </a:solidFill>
                <a:latin typeface="Gill Sans MT" charset="0"/>
                <a:ea typeface="Arial" charset="0"/>
                <a:cs typeface="Arial" charset="0"/>
              </a:defRPr>
            </a:lvl4pPr>
            <a:lvl5pPr marL="2057400" indent="-228600">
              <a:defRPr>
                <a:solidFill>
                  <a:schemeClr val="tx1"/>
                </a:solidFill>
                <a:latin typeface="Gill Sans MT" charset="0"/>
                <a:ea typeface="Arial" charset="0"/>
                <a:cs typeface="Arial" charset="0"/>
              </a:defRPr>
            </a:lvl5pPr>
            <a:lvl6pPr marL="2514600" indent="-228600" eaLnBrk="0" fontAlgn="base" hangingPunct="0">
              <a:spcBef>
                <a:spcPct val="0"/>
              </a:spcBef>
              <a:spcAft>
                <a:spcPct val="0"/>
              </a:spcAft>
              <a:defRPr>
                <a:solidFill>
                  <a:schemeClr val="tx1"/>
                </a:solidFill>
                <a:latin typeface="Gill Sans MT" charset="0"/>
                <a:ea typeface="Arial" charset="0"/>
                <a:cs typeface="Arial" charset="0"/>
              </a:defRPr>
            </a:lvl6pPr>
            <a:lvl7pPr marL="2971800" indent="-228600" eaLnBrk="0" fontAlgn="base" hangingPunct="0">
              <a:spcBef>
                <a:spcPct val="0"/>
              </a:spcBef>
              <a:spcAft>
                <a:spcPct val="0"/>
              </a:spcAft>
              <a:defRPr>
                <a:solidFill>
                  <a:schemeClr val="tx1"/>
                </a:solidFill>
                <a:latin typeface="Gill Sans MT" charset="0"/>
                <a:ea typeface="Arial" charset="0"/>
                <a:cs typeface="Arial" charset="0"/>
              </a:defRPr>
            </a:lvl7pPr>
            <a:lvl8pPr marL="3429000" indent="-228600" eaLnBrk="0" fontAlgn="base" hangingPunct="0">
              <a:spcBef>
                <a:spcPct val="0"/>
              </a:spcBef>
              <a:spcAft>
                <a:spcPct val="0"/>
              </a:spcAft>
              <a:defRPr>
                <a:solidFill>
                  <a:schemeClr val="tx1"/>
                </a:solidFill>
                <a:latin typeface="Gill Sans MT" charset="0"/>
                <a:ea typeface="Arial" charset="0"/>
                <a:cs typeface="Arial" charset="0"/>
              </a:defRPr>
            </a:lvl8pPr>
            <a:lvl9pPr marL="3886200" indent="-228600" eaLnBrk="0" fontAlgn="base" hangingPunct="0">
              <a:spcBef>
                <a:spcPct val="0"/>
              </a:spcBef>
              <a:spcAft>
                <a:spcPct val="0"/>
              </a:spcAft>
              <a:defRPr>
                <a:solidFill>
                  <a:schemeClr val="tx1"/>
                </a:solidFill>
                <a:latin typeface="Gill Sans MT" charset="0"/>
                <a:ea typeface="Arial" charset="0"/>
                <a:cs typeface="Arial" charset="0"/>
              </a:defRPr>
            </a:lvl9pPr>
          </a:lstStyle>
          <a:p>
            <a:fld id="{FA67E9BD-4860-BC4F-9969-E7A4E1BCD179}" type="slidenum">
              <a:rPr lang="en-US" altLang="en-US">
                <a:latin typeface="Calibri" charset="0"/>
              </a:rPr>
              <a:pPr/>
              <a:t>43</a:t>
            </a:fld>
            <a:endParaRPr lang="en-US" altLang="en-US">
              <a:latin typeface="Calibri" charset="0"/>
            </a:endParaRPr>
          </a:p>
        </p:txBody>
      </p:sp>
    </p:spTree>
    <p:extLst>
      <p:ext uri="{BB962C8B-B14F-4D97-AF65-F5344CB8AC3E}">
        <p14:creationId xmlns:p14="http://schemas.microsoft.com/office/powerpoint/2010/main" val="21041954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altLang="en-US"/>
              <a:t>From a certain view, change is neither emergent nor planned. As an organisation goes through cycles of growth it needs to respond to the changing environment. </a:t>
            </a:r>
          </a:p>
          <a:p>
            <a:pPr eaLnBrk="1" hangingPunct="1">
              <a:spcBef>
                <a:spcPct val="0"/>
              </a:spcBef>
            </a:pPr>
            <a:r>
              <a:rPr lang="en-GB" altLang="en-US"/>
              <a:t> </a:t>
            </a:r>
          </a:p>
          <a:p>
            <a:pPr eaLnBrk="1" hangingPunct="1">
              <a:spcBef>
                <a:spcPct val="0"/>
              </a:spcBef>
            </a:pPr>
            <a:r>
              <a:rPr lang="en-GB" altLang="en-US" i="1"/>
              <a:t>To Tutor: </a:t>
            </a:r>
            <a:r>
              <a:rPr lang="en-GB" altLang="en-US"/>
              <a:t>Show one stage at a time and explain the following. </a:t>
            </a:r>
          </a:p>
          <a:p>
            <a:pPr eaLnBrk="1" hangingPunct="1">
              <a:spcBef>
                <a:spcPct val="0"/>
              </a:spcBef>
            </a:pPr>
            <a:r>
              <a:rPr lang="en-GB" altLang="en-US"/>
              <a:t> </a:t>
            </a:r>
          </a:p>
          <a:p>
            <a:pPr eaLnBrk="1" hangingPunct="1">
              <a:spcBef>
                <a:spcPct val="0"/>
              </a:spcBef>
            </a:pPr>
            <a:r>
              <a:rPr lang="en-GB" altLang="en-US"/>
              <a:t>This chart demonstrates an organisational life cycle and how various crises may develop as the organisation grows (Greiner 1972).  The above graph shows that as the organisation grows, it passes through 5 distinct phases. As each growth period comes to an end, the organisation goes through a short-lived crisis. This trend forms the </a:t>
            </a:r>
            <a:r>
              <a:rPr lang="en-GB" altLang="en-US" i="1"/>
              <a:t>evolution</a:t>
            </a:r>
            <a:r>
              <a:rPr lang="en-GB" altLang="en-US"/>
              <a:t> and </a:t>
            </a:r>
            <a:r>
              <a:rPr lang="en-GB" altLang="en-US" i="1"/>
              <a:t>revolution</a:t>
            </a:r>
            <a:r>
              <a:rPr lang="en-GB" altLang="en-US"/>
              <a:t> stages of a company as shown in the diagram. The flat lines are the evolution and the zigzags are the revolution. </a:t>
            </a:r>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charset="0"/>
                <a:ea typeface="Arial" charset="0"/>
                <a:cs typeface="Arial" charset="0"/>
              </a:defRPr>
            </a:lvl1pPr>
            <a:lvl2pPr marL="742950" indent="-285750">
              <a:defRPr>
                <a:solidFill>
                  <a:schemeClr val="tx1"/>
                </a:solidFill>
                <a:latin typeface="Gill Sans MT" charset="0"/>
                <a:ea typeface="Arial" charset="0"/>
                <a:cs typeface="Arial" charset="0"/>
              </a:defRPr>
            </a:lvl2pPr>
            <a:lvl3pPr marL="1143000" indent="-228600">
              <a:defRPr>
                <a:solidFill>
                  <a:schemeClr val="tx1"/>
                </a:solidFill>
                <a:latin typeface="Gill Sans MT" charset="0"/>
                <a:ea typeface="Arial" charset="0"/>
                <a:cs typeface="Arial" charset="0"/>
              </a:defRPr>
            </a:lvl3pPr>
            <a:lvl4pPr marL="1600200" indent="-228600">
              <a:defRPr>
                <a:solidFill>
                  <a:schemeClr val="tx1"/>
                </a:solidFill>
                <a:latin typeface="Gill Sans MT" charset="0"/>
                <a:ea typeface="Arial" charset="0"/>
                <a:cs typeface="Arial" charset="0"/>
              </a:defRPr>
            </a:lvl4pPr>
            <a:lvl5pPr marL="2057400" indent="-228600">
              <a:defRPr>
                <a:solidFill>
                  <a:schemeClr val="tx1"/>
                </a:solidFill>
                <a:latin typeface="Gill Sans MT" charset="0"/>
                <a:ea typeface="Arial" charset="0"/>
                <a:cs typeface="Arial" charset="0"/>
              </a:defRPr>
            </a:lvl5pPr>
            <a:lvl6pPr marL="2514600" indent="-228600" eaLnBrk="0" fontAlgn="base" hangingPunct="0">
              <a:spcBef>
                <a:spcPct val="0"/>
              </a:spcBef>
              <a:spcAft>
                <a:spcPct val="0"/>
              </a:spcAft>
              <a:defRPr>
                <a:solidFill>
                  <a:schemeClr val="tx1"/>
                </a:solidFill>
                <a:latin typeface="Gill Sans MT" charset="0"/>
                <a:ea typeface="Arial" charset="0"/>
                <a:cs typeface="Arial" charset="0"/>
              </a:defRPr>
            </a:lvl6pPr>
            <a:lvl7pPr marL="2971800" indent="-228600" eaLnBrk="0" fontAlgn="base" hangingPunct="0">
              <a:spcBef>
                <a:spcPct val="0"/>
              </a:spcBef>
              <a:spcAft>
                <a:spcPct val="0"/>
              </a:spcAft>
              <a:defRPr>
                <a:solidFill>
                  <a:schemeClr val="tx1"/>
                </a:solidFill>
                <a:latin typeface="Gill Sans MT" charset="0"/>
                <a:ea typeface="Arial" charset="0"/>
                <a:cs typeface="Arial" charset="0"/>
              </a:defRPr>
            </a:lvl7pPr>
            <a:lvl8pPr marL="3429000" indent="-228600" eaLnBrk="0" fontAlgn="base" hangingPunct="0">
              <a:spcBef>
                <a:spcPct val="0"/>
              </a:spcBef>
              <a:spcAft>
                <a:spcPct val="0"/>
              </a:spcAft>
              <a:defRPr>
                <a:solidFill>
                  <a:schemeClr val="tx1"/>
                </a:solidFill>
                <a:latin typeface="Gill Sans MT" charset="0"/>
                <a:ea typeface="Arial" charset="0"/>
                <a:cs typeface="Arial" charset="0"/>
              </a:defRPr>
            </a:lvl8pPr>
            <a:lvl9pPr marL="3886200" indent="-228600" eaLnBrk="0" fontAlgn="base" hangingPunct="0">
              <a:spcBef>
                <a:spcPct val="0"/>
              </a:spcBef>
              <a:spcAft>
                <a:spcPct val="0"/>
              </a:spcAft>
              <a:defRPr>
                <a:solidFill>
                  <a:schemeClr val="tx1"/>
                </a:solidFill>
                <a:latin typeface="Gill Sans MT" charset="0"/>
                <a:ea typeface="Arial" charset="0"/>
                <a:cs typeface="Arial" charset="0"/>
              </a:defRPr>
            </a:lvl9pPr>
          </a:lstStyle>
          <a:p>
            <a:fld id="{42BB0969-C2F7-6444-BE23-CCE285442BA1}" type="slidenum">
              <a:rPr lang="en-US" altLang="en-US">
                <a:latin typeface="Calibri" charset="0"/>
              </a:rPr>
              <a:pPr/>
              <a:t>44</a:t>
            </a:fld>
            <a:endParaRPr lang="en-US" altLang="en-US">
              <a:latin typeface="Calibri" charset="0"/>
            </a:endParaRPr>
          </a:p>
        </p:txBody>
      </p:sp>
    </p:spTree>
    <p:extLst>
      <p:ext uri="{BB962C8B-B14F-4D97-AF65-F5344CB8AC3E}">
        <p14:creationId xmlns:p14="http://schemas.microsoft.com/office/powerpoint/2010/main" val="5041244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noRot="1" noChangeAspect="1"/>
          </p:cNvSpPr>
          <p:nvPr>
            <p:ph type="sldImg"/>
          </p:nvPr>
        </p:nvSpPr>
        <p:spPr>
          <a:prstGeom prst="rect">
            <a:avLst/>
          </a:prstGeom>
        </p:spPr>
        <p:txBody>
          <a:bodyPr/>
          <a:lstStyle/>
          <a:p>
            <a:endParaRPr/>
          </a:p>
        </p:txBody>
      </p:sp>
      <p:sp>
        <p:nvSpPr>
          <p:cNvPr id="151" name="Shape 151"/>
          <p:cNvSpPr>
            <a:spLocks noGrp="1"/>
          </p:cNvSpPr>
          <p:nvPr>
            <p:ph type="body" sz="quarter" idx="1"/>
          </p:nvPr>
        </p:nvSpPr>
        <p:spPr>
          <a:prstGeom prst="rect">
            <a:avLst/>
          </a:prstGeom>
        </p:spPr>
        <p:txBody>
          <a:bodyPr/>
          <a:lstStyle/>
          <a:p>
            <a:pPr marL="191247" indent="-191247">
              <a:buSzPct val="75000"/>
              <a:buChar char="•"/>
            </a:pPr>
            <a:r>
              <a:rPr lang="en-US" dirty="0" smtClean="0"/>
              <a:t>Discuss</a:t>
            </a:r>
            <a:r>
              <a:rPr lang="en-US" baseline="0" dirty="0" smtClean="0"/>
              <a:t> the change curve and what point you see your team at right now.</a:t>
            </a:r>
            <a:endParaRPr dirty="0"/>
          </a:p>
        </p:txBody>
      </p:sp>
    </p:spTree>
    <p:extLst>
      <p:ext uri="{BB962C8B-B14F-4D97-AF65-F5344CB8AC3E}">
        <p14:creationId xmlns:p14="http://schemas.microsoft.com/office/powerpoint/2010/main" val="11510728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eaLnBrk="1" fontAlgn="auto" hangingPunct="1">
              <a:spcBef>
                <a:spcPts val="0"/>
              </a:spcBef>
              <a:spcAft>
                <a:spcPts val="0"/>
              </a:spcAft>
              <a:defRPr/>
            </a:pPr>
            <a:r>
              <a:rPr lang="en-GB" b="1" dirty="0" smtClean="0"/>
              <a:t>Suppose an organisation is going through change as shown in the graph. What does this graph suggest?</a:t>
            </a:r>
          </a:p>
          <a:p>
            <a:pPr marL="171450" indent="-171450" eaLnBrk="1" fontAlgn="auto" hangingPunct="1">
              <a:spcBef>
                <a:spcPts val="0"/>
              </a:spcBef>
              <a:spcAft>
                <a:spcPts val="0"/>
              </a:spcAft>
              <a:buFont typeface="Arial" pitchFamily="34" charset="0"/>
              <a:buChar char="•"/>
              <a:defRPr/>
            </a:pPr>
            <a:r>
              <a:rPr lang="en-GB" dirty="0" smtClean="0"/>
              <a:t>As communication technology has significantly changed the environment and has introduced dramatic changes, it seems that the incremental punctuated model of change will no longer be sufficient to keep pace. Instead, a continuous transformation model is proposed where an organisation needs to proactively reinvent itself and initiate change while responding to environmental changes. It means that rate of change will frequently go out of the range of stability as the organisation aims to stay on top.</a:t>
            </a:r>
          </a:p>
          <a:p>
            <a:pPr eaLnBrk="1" fontAlgn="auto" hangingPunct="1">
              <a:spcBef>
                <a:spcPts val="0"/>
              </a:spcBef>
              <a:spcAft>
                <a:spcPts val="0"/>
              </a:spcAft>
              <a:defRPr/>
            </a:pPr>
            <a:endParaRPr lang="en-GB" dirty="0" smtClean="0"/>
          </a:p>
          <a:p>
            <a:pPr eaLnBrk="1" fontAlgn="auto" hangingPunct="1">
              <a:spcBef>
                <a:spcPts val="0"/>
              </a:spcBef>
              <a:spcAft>
                <a:spcPts val="0"/>
              </a:spcAft>
              <a:defRPr/>
            </a:pPr>
            <a:endParaRPr lang="en-GB" dirty="0" smtClean="0"/>
          </a:p>
          <a:p>
            <a:pPr eaLnBrk="1" fontAlgn="auto" hangingPunct="1">
              <a:spcBef>
                <a:spcPts val="0"/>
              </a:spcBef>
              <a:spcAft>
                <a:spcPts val="0"/>
              </a:spcAft>
              <a:defRPr/>
            </a:pPr>
            <a:endParaRPr lang="en-GB" dirty="0"/>
          </a:p>
        </p:txBody>
      </p:sp>
      <p:sp>
        <p:nvSpPr>
          <p:cNvPr id="399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charset="0"/>
                <a:ea typeface="Arial" charset="0"/>
                <a:cs typeface="Arial" charset="0"/>
              </a:defRPr>
            </a:lvl1pPr>
            <a:lvl2pPr marL="742950" indent="-285750">
              <a:defRPr>
                <a:solidFill>
                  <a:schemeClr val="tx1"/>
                </a:solidFill>
                <a:latin typeface="Gill Sans MT" charset="0"/>
                <a:ea typeface="Arial" charset="0"/>
                <a:cs typeface="Arial" charset="0"/>
              </a:defRPr>
            </a:lvl2pPr>
            <a:lvl3pPr marL="1143000" indent="-228600">
              <a:defRPr>
                <a:solidFill>
                  <a:schemeClr val="tx1"/>
                </a:solidFill>
                <a:latin typeface="Gill Sans MT" charset="0"/>
                <a:ea typeface="Arial" charset="0"/>
                <a:cs typeface="Arial" charset="0"/>
              </a:defRPr>
            </a:lvl3pPr>
            <a:lvl4pPr marL="1600200" indent="-228600">
              <a:defRPr>
                <a:solidFill>
                  <a:schemeClr val="tx1"/>
                </a:solidFill>
                <a:latin typeface="Gill Sans MT" charset="0"/>
                <a:ea typeface="Arial" charset="0"/>
                <a:cs typeface="Arial" charset="0"/>
              </a:defRPr>
            </a:lvl4pPr>
            <a:lvl5pPr marL="2057400" indent="-228600">
              <a:defRPr>
                <a:solidFill>
                  <a:schemeClr val="tx1"/>
                </a:solidFill>
                <a:latin typeface="Gill Sans MT" charset="0"/>
                <a:ea typeface="Arial" charset="0"/>
                <a:cs typeface="Arial" charset="0"/>
              </a:defRPr>
            </a:lvl5pPr>
            <a:lvl6pPr marL="2514600" indent="-228600" eaLnBrk="0" fontAlgn="base" hangingPunct="0">
              <a:spcBef>
                <a:spcPct val="0"/>
              </a:spcBef>
              <a:spcAft>
                <a:spcPct val="0"/>
              </a:spcAft>
              <a:defRPr>
                <a:solidFill>
                  <a:schemeClr val="tx1"/>
                </a:solidFill>
                <a:latin typeface="Gill Sans MT" charset="0"/>
                <a:ea typeface="Arial" charset="0"/>
                <a:cs typeface="Arial" charset="0"/>
              </a:defRPr>
            </a:lvl6pPr>
            <a:lvl7pPr marL="2971800" indent="-228600" eaLnBrk="0" fontAlgn="base" hangingPunct="0">
              <a:spcBef>
                <a:spcPct val="0"/>
              </a:spcBef>
              <a:spcAft>
                <a:spcPct val="0"/>
              </a:spcAft>
              <a:defRPr>
                <a:solidFill>
                  <a:schemeClr val="tx1"/>
                </a:solidFill>
                <a:latin typeface="Gill Sans MT" charset="0"/>
                <a:ea typeface="Arial" charset="0"/>
                <a:cs typeface="Arial" charset="0"/>
              </a:defRPr>
            </a:lvl7pPr>
            <a:lvl8pPr marL="3429000" indent="-228600" eaLnBrk="0" fontAlgn="base" hangingPunct="0">
              <a:spcBef>
                <a:spcPct val="0"/>
              </a:spcBef>
              <a:spcAft>
                <a:spcPct val="0"/>
              </a:spcAft>
              <a:defRPr>
                <a:solidFill>
                  <a:schemeClr val="tx1"/>
                </a:solidFill>
                <a:latin typeface="Gill Sans MT" charset="0"/>
                <a:ea typeface="Arial" charset="0"/>
                <a:cs typeface="Arial" charset="0"/>
              </a:defRPr>
            </a:lvl8pPr>
            <a:lvl9pPr marL="3886200" indent="-228600" eaLnBrk="0" fontAlgn="base" hangingPunct="0">
              <a:spcBef>
                <a:spcPct val="0"/>
              </a:spcBef>
              <a:spcAft>
                <a:spcPct val="0"/>
              </a:spcAft>
              <a:defRPr>
                <a:solidFill>
                  <a:schemeClr val="tx1"/>
                </a:solidFill>
                <a:latin typeface="Gill Sans MT" charset="0"/>
                <a:ea typeface="Arial" charset="0"/>
                <a:cs typeface="Arial" charset="0"/>
              </a:defRPr>
            </a:lvl9pPr>
          </a:lstStyle>
          <a:p>
            <a:fld id="{47312C69-9D65-8842-A8F4-E8F6158C35E8}" type="slidenum">
              <a:rPr lang="en-US" altLang="en-US">
                <a:latin typeface="Calibri" charset="0"/>
              </a:rPr>
              <a:pPr/>
              <a:t>46</a:t>
            </a:fld>
            <a:endParaRPr lang="en-US" altLang="en-US">
              <a:latin typeface="Calibri" charset="0"/>
            </a:endParaRPr>
          </a:p>
        </p:txBody>
      </p:sp>
    </p:spTree>
    <p:extLst>
      <p:ext uri="{BB962C8B-B14F-4D97-AF65-F5344CB8AC3E}">
        <p14:creationId xmlns:p14="http://schemas.microsoft.com/office/powerpoint/2010/main" val="7704676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altLang="en-US"/>
              <a:t>According to John Kotter, a leading thinker on organisational change, there are 8 stages in creating a major change (Kotter, 1996). </a:t>
            </a:r>
          </a:p>
          <a:p>
            <a:pPr eaLnBrk="1" hangingPunct="1">
              <a:spcBef>
                <a:spcPct val="0"/>
              </a:spcBef>
            </a:pPr>
            <a:endParaRPr lang="en-GB" altLang="en-US"/>
          </a:p>
          <a:p>
            <a:pPr eaLnBrk="1" hangingPunct="1">
              <a:spcBef>
                <a:spcPct val="0"/>
              </a:spcBef>
            </a:pPr>
            <a:r>
              <a:rPr lang="en-GB" altLang="en-US"/>
              <a:t>The model helps to structure a change management programme and helps to pay attention to all aspect of it without neglecting some critical parts or thinking that the programme has succeeded when you still need to go through a few more stages. </a:t>
            </a:r>
          </a:p>
          <a:p>
            <a:pPr eaLnBrk="1" hangingPunct="1">
              <a:spcBef>
                <a:spcPct val="0"/>
              </a:spcBef>
            </a:pPr>
            <a:endParaRPr lang="en-GB" altLang="en-US"/>
          </a:p>
          <a:p>
            <a:pPr eaLnBrk="1" hangingPunct="1">
              <a:spcBef>
                <a:spcPct val="0"/>
              </a:spcBef>
            </a:pPr>
            <a:r>
              <a:rPr lang="en-GB" altLang="en-US"/>
              <a:t>Let’s go through these stages. </a:t>
            </a:r>
          </a:p>
        </p:txBody>
      </p:sp>
      <p:sp>
        <p:nvSpPr>
          <p:cNvPr id="911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charset="0"/>
                <a:ea typeface="Arial" charset="0"/>
                <a:cs typeface="Arial" charset="0"/>
              </a:defRPr>
            </a:lvl1pPr>
            <a:lvl2pPr marL="742950" indent="-285750">
              <a:defRPr>
                <a:solidFill>
                  <a:schemeClr val="tx1"/>
                </a:solidFill>
                <a:latin typeface="Gill Sans MT" charset="0"/>
                <a:ea typeface="Arial" charset="0"/>
                <a:cs typeface="Arial" charset="0"/>
              </a:defRPr>
            </a:lvl2pPr>
            <a:lvl3pPr marL="1143000" indent="-228600">
              <a:defRPr>
                <a:solidFill>
                  <a:schemeClr val="tx1"/>
                </a:solidFill>
                <a:latin typeface="Gill Sans MT" charset="0"/>
                <a:ea typeface="Arial" charset="0"/>
                <a:cs typeface="Arial" charset="0"/>
              </a:defRPr>
            </a:lvl3pPr>
            <a:lvl4pPr marL="1600200" indent="-228600">
              <a:defRPr>
                <a:solidFill>
                  <a:schemeClr val="tx1"/>
                </a:solidFill>
                <a:latin typeface="Gill Sans MT" charset="0"/>
                <a:ea typeface="Arial" charset="0"/>
                <a:cs typeface="Arial" charset="0"/>
              </a:defRPr>
            </a:lvl4pPr>
            <a:lvl5pPr marL="2057400" indent="-228600">
              <a:defRPr>
                <a:solidFill>
                  <a:schemeClr val="tx1"/>
                </a:solidFill>
                <a:latin typeface="Gill Sans MT" charset="0"/>
                <a:ea typeface="Arial" charset="0"/>
                <a:cs typeface="Arial" charset="0"/>
              </a:defRPr>
            </a:lvl5pPr>
            <a:lvl6pPr marL="2514600" indent="-228600" eaLnBrk="0" fontAlgn="base" hangingPunct="0">
              <a:spcBef>
                <a:spcPct val="0"/>
              </a:spcBef>
              <a:spcAft>
                <a:spcPct val="0"/>
              </a:spcAft>
              <a:defRPr>
                <a:solidFill>
                  <a:schemeClr val="tx1"/>
                </a:solidFill>
                <a:latin typeface="Gill Sans MT" charset="0"/>
                <a:ea typeface="Arial" charset="0"/>
                <a:cs typeface="Arial" charset="0"/>
              </a:defRPr>
            </a:lvl6pPr>
            <a:lvl7pPr marL="2971800" indent="-228600" eaLnBrk="0" fontAlgn="base" hangingPunct="0">
              <a:spcBef>
                <a:spcPct val="0"/>
              </a:spcBef>
              <a:spcAft>
                <a:spcPct val="0"/>
              </a:spcAft>
              <a:defRPr>
                <a:solidFill>
                  <a:schemeClr val="tx1"/>
                </a:solidFill>
                <a:latin typeface="Gill Sans MT" charset="0"/>
                <a:ea typeface="Arial" charset="0"/>
                <a:cs typeface="Arial" charset="0"/>
              </a:defRPr>
            </a:lvl7pPr>
            <a:lvl8pPr marL="3429000" indent="-228600" eaLnBrk="0" fontAlgn="base" hangingPunct="0">
              <a:spcBef>
                <a:spcPct val="0"/>
              </a:spcBef>
              <a:spcAft>
                <a:spcPct val="0"/>
              </a:spcAft>
              <a:defRPr>
                <a:solidFill>
                  <a:schemeClr val="tx1"/>
                </a:solidFill>
                <a:latin typeface="Gill Sans MT" charset="0"/>
                <a:ea typeface="Arial" charset="0"/>
                <a:cs typeface="Arial" charset="0"/>
              </a:defRPr>
            </a:lvl8pPr>
            <a:lvl9pPr marL="3886200" indent="-228600" eaLnBrk="0" fontAlgn="base" hangingPunct="0">
              <a:spcBef>
                <a:spcPct val="0"/>
              </a:spcBef>
              <a:spcAft>
                <a:spcPct val="0"/>
              </a:spcAft>
              <a:defRPr>
                <a:solidFill>
                  <a:schemeClr val="tx1"/>
                </a:solidFill>
                <a:latin typeface="Gill Sans MT" charset="0"/>
                <a:ea typeface="Arial" charset="0"/>
                <a:cs typeface="Arial" charset="0"/>
              </a:defRPr>
            </a:lvl9pPr>
          </a:lstStyle>
          <a:p>
            <a:fld id="{82A87FEB-3A6B-9F48-9197-0044CD0C162F}" type="slidenum">
              <a:rPr lang="en-US" altLang="en-US">
                <a:latin typeface="Calibri" charset="0"/>
              </a:rPr>
              <a:pPr/>
              <a:t>47</a:t>
            </a:fld>
            <a:endParaRPr lang="en-US" altLang="en-US">
              <a:latin typeface="Calibri" charset="0"/>
            </a:endParaRPr>
          </a:p>
        </p:txBody>
      </p:sp>
    </p:spTree>
    <p:extLst>
      <p:ext uri="{BB962C8B-B14F-4D97-AF65-F5344CB8AC3E}">
        <p14:creationId xmlns:p14="http://schemas.microsoft.com/office/powerpoint/2010/main" val="1581060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eaLnBrk="1" fontAlgn="auto" hangingPunct="1">
              <a:spcBef>
                <a:spcPts val="0"/>
              </a:spcBef>
              <a:spcAft>
                <a:spcPts val="0"/>
              </a:spcAft>
              <a:defRPr/>
            </a:pPr>
            <a:r>
              <a:rPr lang="en-GB" dirty="0" smtClean="0"/>
              <a:t> </a:t>
            </a:r>
            <a:r>
              <a:rPr lang="en-GB" b="1" dirty="0" smtClean="0"/>
              <a:t>What happens in this stage?</a:t>
            </a:r>
            <a:endParaRPr lang="en-GB" dirty="0" smtClean="0"/>
          </a:p>
          <a:p>
            <a:pPr marL="171450" indent="-171450" eaLnBrk="1" fontAlgn="auto" hangingPunct="1">
              <a:spcBef>
                <a:spcPts val="0"/>
              </a:spcBef>
              <a:spcAft>
                <a:spcPts val="0"/>
              </a:spcAft>
              <a:buFont typeface="Arial" pitchFamily="34" charset="0"/>
              <a:buChar char="•"/>
              <a:defRPr/>
            </a:pPr>
            <a:r>
              <a:rPr lang="en-GB" dirty="0" smtClean="0"/>
              <a:t>Discuss crisis, impending crisis or potential upcoming opportunities </a:t>
            </a:r>
          </a:p>
          <a:p>
            <a:pPr marL="171450" indent="-171450" eaLnBrk="1" fontAlgn="auto" hangingPunct="1">
              <a:spcBef>
                <a:spcPts val="0"/>
              </a:spcBef>
              <a:spcAft>
                <a:spcPts val="0"/>
              </a:spcAft>
              <a:buFont typeface="Arial" pitchFamily="34" charset="0"/>
              <a:buChar char="•"/>
              <a:defRPr/>
            </a:pPr>
            <a:r>
              <a:rPr lang="en-GB" dirty="0" smtClean="0"/>
              <a:t>Analyse and share competitive realities </a:t>
            </a:r>
          </a:p>
          <a:p>
            <a:pPr eaLnBrk="1" fontAlgn="auto" hangingPunct="1">
              <a:spcBef>
                <a:spcPts val="0"/>
              </a:spcBef>
              <a:spcAft>
                <a:spcPts val="0"/>
              </a:spcAft>
              <a:defRPr/>
            </a:pPr>
            <a:r>
              <a:rPr lang="en-GB" b="1" i="1" dirty="0" smtClean="0"/>
              <a:t> </a:t>
            </a:r>
            <a:endParaRPr lang="en-GB" dirty="0" smtClean="0"/>
          </a:p>
          <a:p>
            <a:pPr eaLnBrk="1" fontAlgn="auto" hangingPunct="1">
              <a:spcBef>
                <a:spcPts val="0"/>
              </a:spcBef>
              <a:spcAft>
                <a:spcPts val="0"/>
              </a:spcAft>
              <a:defRPr/>
            </a:pPr>
            <a:r>
              <a:rPr lang="en-GB" b="1" dirty="0" smtClean="0"/>
              <a:t>What are the most important points to consider in this stage?</a:t>
            </a:r>
            <a:endParaRPr lang="en-GB" dirty="0" smtClean="0"/>
          </a:p>
          <a:p>
            <a:pPr eaLnBrk="1" fontAlgn="auto" hangingPunct="1">
              <a:spcBef>
                <a:spcPts val="0"/>
              </a:spcBef>
              <a:spcAft>
                <a:spcPts val="0"/>
              </a:spcAft>
              <a:defRPr/>
            </a:pPr>
            <a:r>
              <a:rPr lang="en-GB" dirty="0" smtClean="0"/>
              <a:t>According to </a:t>
            </a:r>
            <a:r>
              <a:rPr lang="en-GB" dirty="0" err="1" smtClean="0"/>
              <a:t>Kotter</a:t>
            </a:r>
            <a:r>
              <a:rPr lang="en-GB" dirty="0" smtClean="0"/>
              <a:t>, 75% of the company’s management must be convinced of the need for change and that business-as-usual is totally unacceptable. Anything less and the company can find itself in a serious situation later on during the change process. </a:t>
            </a:r>
            <a:endParaRPr lang="en-GB" dirty="0"/>
          </a:p>
        </p:txBody>
      </p:sp>
      <p:sp>
        <p:nvSpPr>
          <p:cNvPr id="931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charset="0"/>
                <a:ea typeface="Arial" charset="0"/>
                <a:cs typeface="Arial" charset="0"/>
              </a:defRPr>
            </a:lvl1pPr>
            <a:lvl2pPr marL="742950" indent="-285750">
              <a:defRPr>
                <a:solidFill>
                  <a:schemeClr val="tx1"/>
                </a:solidFill>
                <a:latin typeface="Gill Sans MT" charset="0"/>
                <a:ea typeface="Arial" charset="0"/>
                <a:cs typeface="Arial" charset="0"/>
              </a:defRPr>
            </a:lvl2pPr>
            <a:lvl3pPr marL="1143000" indent="-228600">
              <a:defRPr>
                <a:solidFill>
                  <a:schemeClr val="tx1"/>
                </a:solidFill>
                <a:latin typeface="Gill Sans MT" charset="0"/>
                <a:ea typeface="Arial" charset="0"/>
                <a:cs typeface="Arial" charset="0"/>
              </a:defRPr>
            </a:lvl3pPr>
            <a:lvl4pPr marL="1600200" indent="-228600">
              <a:defRPr>
                <a:solidFill>
                  <a:schemeClr val="tx1"/>
                </a:solidFill>
                <a:latin typeface="Gill Sans MT" charset="0"/>
                <a:ea typeface="Arial" charset="0"/>
                <a:cs typeface="Arial" charset="0"/>
              </a:defRPr>
            </a:lvl4pPr>
            <a:lvl5pPr marL="2057400" indent="-228600">
              <a:defRPr>
                <a:solidFill>
                  <a:schemeClr val="tx1"/>
                </a:solidFill>
                <a:latin typeface="Gill Sans MT" charset="0"/>
                <a:ea typeface="Arial" charset="0"/>
                <a:cs typeface="Arial" charset="0"/>
              </a:defRPr>
            </a:lvl5pPr>
            <a:lvl6pPr marL="2514600" indent="-228600" eaLnBrk="0" fontAlgn="base" hangingPunct="0">
              <a:spcBef>
                <a:spcPct val="0"/>
              </a:spcBef>
              <a:spcAft>
                <a:spcPct val="0"/>
              </a:spcAft>
              <a:defRPr>
                <a:solidFill>
                  <a:schemeClr val="tx1"/>
                </a:solidFill>
                <a:latin typeface="Gill Sans MT" charset="0"/>
                <a:ea typeface="Arial" charset="0"/>
                <a:cs typeface="Arial" charset="0"/>
              </a:defRPr>
            </a:lvl6pPr>
            <a:lvl7pPr marL="2971800" indent="-228600" eaLnBrk="0" fontAlgn="base" hangingPunct="0">
              <a:spcBef>
                <a:spcPct val="0"/>
              </a:spcBef>
              <a:spcAft>
                <a:spcPct val="0"/>
              </a:spcAft>
              <a:defRPr>
                <a:solidFill>
                  <a:schemeClr val="tx1"/>
                </a:solidFill>
                <a:latin typeface="Gill Sans MT" charset="0"/>
                <a:ea typeface="Arial" charset="0"/>
                <a:cs typeface="Arial" charset="0"/>
              </a:defRPr>
            </a:lvl7pPr>
            <a:lvl8pPr marL="3429000" indent="-228600" eaLnBrk="0" fontAlgn="base" hangingPunct="0">
              <a:spcBef>
                <a:spcPct val="0"/>
              </a:spcBef>
              <a:spcAft>
                <a:spcPct val="0"/>
              </a:spcAft>
              <a:defRPr>
                <a:solidFill>
                  <a:schemeClr val="tx1"/>
                </a:solidFill>
                <a:latin typeface="Gill Sans MT" charset="0"/>
                <a:ea typeface="Arial" charset="0"/>
                <a:cs typeface="Arial" charset="0"/>
              </a:defRPr>
            </a:lvl8pPr>
            <a:lvl9pPr marL="3886200" indent="-228600" eaLnBrk="0" fontAlgn="base" hangingPunct="0">
              <a:spcBef>
                <a:spcPct val="0"/>
              </a:spcBef>
              <a:spcAft>
                <a:spcPct val="0"/>
              </a:spcAft>
              <a:defRPr>
                <a:solidFill>
                  <a:schemeClr val="tx1"/>
                </a:solidFill>
                <a:latin typeface="Gill Sans MT" charset="0"/>
                <a:ea typeface="Arial" charset="0"/>
                <a:cs typeface="Arial" charset="0"/>
              </a:defRPr>
            </a:lvl9pPr>
          </a:lstStyle>
          <a:p>
            <a:fld id="{AA000826-7EE1-854F-83F7-F76F255DC8B5}" type="slidenum">
              <a:rPr lang="en-US" altLang="en-US">
                <a:latin typeface="Calibri" charset="0"/>
              </a:rPr>
              <a:pPr/>
              <a:t>48</a:t>
            </a:fld>
            <a:endParaRPr lang="en-US" altLang="en-US">
              <a:latin typeface="Calibri" charset="0"/>
            </a:endParaRPr>
          </a:p>
        </p:txBody>
      </p:sp>
    </p:spTree>
    <p:extLst>
      <p:ext uri="{BB962C8B-B14F-4D97-AF65-F5344CB8AC3E}">
        <p14:creationId xmlns:p14="http://schemas.microsoft.com/office/powerpoint/2010/main" val="2375479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eaLnBrk="1" fontAlgn="auto" hangingPunct="1">
              <a:spcBef>
                <a:spcPts val="0"/>
              </a:spcBef>
              <a:spcAft>
                <a:spcPts val="0"/>
              </a:spcAft>
              <a:defRPr/>
            </a:pPr>
            <a:r>
              <a:rPr lang="en-GB" i="1" dirty="0" smtClean="0"/>
              <a:t>To Tutor: </a:t>
            </a:r>
            <a:r>
              <a:rPr lang="en-GB" dirty="0" smtClean="0"/>
              <a:t>Ask each question, expect answers and show the corresponding answers in the slide. </a:t>
            </a:r>
          </a:p>
          <a:p>
            <a:pPr eaLnBrk="1" fontAlgn="auto" hangingPunct="1">
              <a:spcBef>
                <a:spcPts val="0"/>
              </a:spcBef>
              <a:spcAft>
                <a:spcPts val="0"/>
              </a:spcAft>
              <a:defRPr/>
            </a:pPr>
            <a:endParaRPr lang="en-GB" dirty="0" smtClean="0"/>
          </a:p>
          <a:p>
            <a:pPr eaLnBrk="1" fontAlgn="auto" hangingPunct="1">
              <a:spcBef>
                <a:spcPts val="0"/>
              </a:spcBef>
              <a:spcAft>
                <a:spcPts val="0"/>
              </a:spcAft>
              <a:defRPr/>
            </a:pPr>
            <a:r>
              <a:rPr lang="en-GB" b="1" dirty="0" smtClean="0"/>
              <a:t>What happens in this stage?</a:t>
            </a:r>
          </a:p>
          <a:p>
            <a:pPr marL="171450" indent="-171450" eaLnBrk="1" fontAlgn="auto" hangingPunct="1">
              <a:spcBef>
                <a:spcPts val="0"/>
              </a:spcBef>
              <a:spcAft>
                <a:spcPts val="0"/>
              </a:spcAft>
              <a:buFont typeface="Arial" pitchFamily="34" charset="0"/>
              <a:buChar char="•"/>
              <a:defRPr/>
            </a:pPr>
            <a:r>
              <a:rPr lang="en-GB" dirty="0" smtClean="0"/>
              <a:t>Create a powerful team that can lead the change </a:t>
            </a:r>
          </a:p>
          <a:p>
            <a:pPr marL="171450" indent="-171450" eaLnBrk="1" fontAlgn="auto" hangingPunct="1">
              <a:spcBef>
                <a:spcPts val="0"/>
              </a:spcBef>
              <a:spcAft>
                <a:spcPts val="0"/>
              </a:spcAft>
              <a:buFont typeface="Arial" pitchFamily="34" charset="0"/>
              <a:buChar char="•"/>
              <a:defRPr/>
            </a:pPr>
            <a:r>
              <a:rPr lang="en-GB" dirty="0" smtClean="0"/>
              <a:t>Create a team that behaves consistently and produces a unified process for change </a:t>
            </a:r>
          </a:p>
          <a:p>
            <a:pPr eaLnBrk="1" fontAlgn="auto" hangingPunct="1">
              <a:spcBef>
                <a:spcPts val="0"/>
              </a:spcBef>
              <a:spcAft>
                <a:spcPts val="0"/>
              </a:spcAft>
              <a:defRPr/>
            </a:pPr>
            <a:endParaRPr lang="en-GB" b="1" i="1" dirty="0" smtClean="0"/>
          </a:p>
          <a:p>
            <a:pPr eaLnBrk="1" fontAlgn="auto" hangingPunct="1">
              <a:spcBef>
                <a:spcPts val="0"/>
              </a:spcBef>
              <a:spcAft>
                <a:spcPts val="0"/>
              </a:spcAft>
              <a:defRPr/>
            </a:pPr>
            <a:r>
              <a:rPr lang="en-GB" b="1" dirty="0" smtClean="0"/>
              <a:t>What are the most important points to consider in this stage?</a:t>
            </a:r>
            <a:endParaRPr lang="en-GB" dirty="0" smtClean="0"/>
          </a:p>
          <a:p>
            <a:pPr eaLnBrk="1" fontAlgn="auto" hangingPunct="1">
              <a:spcBef>
                <a:spcPts val="0"/>
              </a:spcBef>
              <a:spcAft>
                <a:spcPts val="0"/>
              </a:spcAft>
              <a:defRPr/>
            </a:pPr>
            <a:r>
              <a:rPr lang="en-GB" dirty="0" smtClean="0"/>
              <a:t>In a small company you may need 3 to 5 people to form the coalition of change. In a bigger company you may need 20 to 50 people to form this core group. </a:t>
            </a:r>
          </a:p>
          <a:p>
            <a:pPr eaLnBrk="1" fontAlgn="auto" hangingPunct="1">
              <a:spcBef>
                <a:spcPts val="0"/>
              </a:spcBef>
              <a:spcAft>
                <a:spcPts val="0"/>
              </a:spcAft>
              <a:defRPr/>
            </a:pPr>
            <a:r>
              <a:rPr lang="en-GB" dirty="0" smtClean="0"/>
              <a:t>Senior managers always form the core of this group. The group is powerful in terms of titles, expertise, access to information and relationships. </a:t>
            </a:r>
            <a:endParaRPr lang="en-GB" dirty="0"/>
          </a:p>
        </p:txBody>
      </p:sp>
      <p:sp>
        <p:nvSpPr>
          <p:cNvPr id="952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charset="0"/>
                <a:ea typeface="Arial" charset="0"/>
                <a:cs typeface="Arial" charset="0"/>
              </a:defRPr>
            </a:lvl1pPr>
            <a:lvl2pPr marL="742950" indent="-285750">
              <a:defRPr>
                <a:solidFill>
                  <a:schemeClr val="tx1"/>
                </a:solidFill>
                <a:latin typeface="Gill Sans MT" charset="0"/>
                <a:ea typeface="Arial" charset="0"/>
                <a:cs typeface="Arial" charset="0"/>
              </a:defRPr>
            </a:lvl2pPr>
            <a:lvl3pPr marL="1143000" indent="-228600">
              <a:defRPr>
                <a:solidFill>
                  <a:schemeClr val="tx1"/>
                </a:solidFill>
                <a:latin typeface="Gill Sans MT" charset="0"/>
                <a:ea typeface="Arial" charset="0"/>
                <a:cs typeface="Arial" charset="0"/>
              </a:defRPr>
            </a:lvl3pPr>
            <a:lvl4pPr marL="1600200" indent="-228600">
              <a:defRPr>
                <a:solidFill>
                  <a:schemeClr val="tx1"/>
                </a:solidFill>
                <a:latin typeface="Gill Sans MT" charset="0"/>
                <a:ea typeface="Arial" charset="0"/>
                <a:cs typeface="Arial" charset="0"/>
              </a:defRPr>
            </a:lvl4pPr>
            <a:lvl5pPr marL="2057400" indent="-228600">
              <a:defRPr>
                <a:solidFill>
                  <a:schemeClr val="tx1"/>
                </a:solidFill>
                <a:latin typeface="Gill Sans MT" charset="0"/>
                <a:ea typeface="Arial" charset="0"/>
                <a:cs typeface="Arial" charset="0"/>
              </a:defRPr>
            </a:lvl5pPr>
            <a:lvl6pPr marL="2514600" indent="-228600" eaLnBrk="0" fontAlgn="base" hangingPunct="0">
              <a:spcBef>
                <a:spcPct val="0"/>
              </a:spcBef>
              <a:spcAft>
                <a:spcPct val="0"/>
              </a:spcAft>
              <a:defRPr>
                <a:solidFill>
                  <a:schemeClr val="tx1"/>
                </a:solidFill>
                <a:latin typeface="Gill Sans MT" charset="0"/>
                <a:ea typeface="Arial" charset="0"/>
                <a:cs typeface="Arial" charset="0"/>
              </a:defRPr>
            </a:lvl6pPr>
            <a:lvl7pPr marL="2971800" indent="-228600" eaLnBrk="0" fontAlgn="base" hangingPunct="0">
              <a:spcBef>
                <a:spcPct val="0"/>
              </a:spcBef>
              <a:spcAft>
                <a:spcPct val="0"/>
              </a:spcAft>
              <a:defRPr>
                <a:solidFill>
                  <a:schemeClr val="tx1"/>
                </a:solidFill>
                <a:latin typeface="Gill Sans MT" charset="0"/>
                <a:ea typeface="Arial" charset="0"/>
                <a:cs typeface="Arial" charset="0"/>
              </a:defRPr>
            </a:lvl7pPr>
            <a:lvl8pPr marL="3429000" indent="-228600" eaLnBrk="0" fontAlgn="base" hangingPunct="0">
              <a:spcBef>
                <a:spcPct val="0"/>
              </a:spcBef>
              <a:spcAft>
                <a:spcPct val="0"/>
              </a:spcAft>
              <a:defRPr>
                <a:solidFill>
                  <a:schemeClr val="tx1"/>
                </a:solidFill>
                <a:latin typeface="Gill Sans MT" charset="0"/>
                <a:ea typeface="Arial" charset="0"/>
                <a:cs typeface="Arial" charset="0"/>
              </a:defRPr>
            </a:lvl8pPr>
            <a:lvl9pPr marL="3886200" indent="-228600" eaLnBrk="0" fontAlgn="base" hangingPunct="0">
              <a:spcBef>
                <a:spcPct val="0"/>
              </a:spcBef>
              <a:spcAft>
                <a:spcPct val="0"/>
              </a:spcAft>
              <a:defRPr>
                <a:solidFill>
                  <a:schemeClr val="tx1"/>
                </a:solidFill>
                <a:latin typeface="Gill Sans MT" charset="0"/>
                <a:ea typeface="Arial" charset="0"/>
                <a:cs typeface="Arial" charset="0"/>
              </a:defRPr>
            </a:lvl9pPr>
          </a:lstStyle>
          <a:p>
            <a:fld id="{E0E3225B-7B77-1847-90A9-08967139528E}" type="slidenum">
              <a:rPr lang="en-US" altLang="en-US">
                <a:latin typeface="Calibri" charset="0"/>
              </a:rPr>
              <a:pPr/>
              <a:t>49</a:t>
            </a:fld>
            <a:endParaRPr lang="en-US" altLang="en-US">
              <a:latin typeface="Calibri" charset="0"/>
            </a:endParaRPr>
          </a:p>
        </p:txBody>
      </p:sp>
    </p:spTree>
    <p:extLst>
      <p:ext uri="{BB962C8B-B14F-4D97-AF65-F5344CB8AC3E}">
        <p14:creationId xmlns:p14="http://schemas.microsoft.com/office/powerpoint/2010/main" val="5619759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eaLnBrk="1" fontAlgn="auto" hangingPunct="1">
              <a:spcBef>
                <a:spcPts val="0"/>
              </a:spcBef>
              <a:spcAft>
                <a:spcPts val="0"/>
              </a:spcAft>
              <a:defRPr/>
            </a:pPr>
            <a:r>
              <a:rPr lang="en-GB" i="1" dirty="0" smtClean="0"/>
              <a:t>To Tutor: </a:t>
            </a:r>
            <a:r>
              <a:rPr lang="en-GB" dirty="0" smtClean="0"/>
              <a:t>Ask each question, expect answers and show the corresponding answers in the slide. </a:t>
            </a:r>
          </a:p>
          <a:p>
            <a:pPr eaLnBrk="1" fontAlgn="auto" hangingPunct="1">
              <a:spcBef>
                <a:spcPts val="0"/>
              </a:spcBef>
              <a:spcAft>
                <a:spcPts val="0"/>
              </a:spcAft>
              <a:defRPr/>
            </a:pPr>
            <a:endParaRPr lang="en-GB" dirty="0" smtClean="0"/>
          </a:p>
          <a:p>
            <a:pPr eaLnBrk="1" fontAlgn="auto" hangingPunct="1">
              <a:spcBef>
                <a:spcPts val="0"/>
              </a:spcBef>
              <a:spcAft>
                <a:spcPts val="0"/>
              </a:spcAft>
              <a:defRPr/>
            </a:pPr>
            <a:r>
              <a:rPr lang="en-GB" b="1" dirty="0" smtClean="0"/>
              <a:t>What happens in this stage?</a:t>
            </a:r>
          </a:p>
          <a:p>
            <a:pPr marL="171450" indent="-171450" eaLnBrk="1" fontAlgn="auto" hangingPunct="1">
              <a:spcBef>
                <a:spcPts val="0"/>
              </a:spcBef>
              <a:spcAft>
                <a:spcPts val="0"/>
              </a:spcAft>
              <a:buFont typeface="Arial" pitchFamily="34" charset="0"/>
              <a:buChar char="•"/>
              <a:defRPr/>
            </a:pPr>
            <a:r>
              <a:rPr lang="en-GB" dirty="0" smtClean="0"/>
              <a:t>Create and share a vision so everyone understands the end goal </a:t>
            </a:r>
          </a:p>
          <a:p>
            <a:pPr marL="171450" indent="-171450" eaLnBrk="1" fontAlgn="auto" hangingPunct="1">
              <a:spcBef>
                <a:spcPts val="0"/>
              </a:spcBef>
              <a:spcAft>
                <a:spcPts val="0"/>
              </a:spcAft>
              <a:buFont typeface="Arial" pitchFamily="34" charset="0"/>
              <a:buChar char="•"/>
              <a:defRPr/>
            </a:pPr>
            <a:r>
              <a:rPr lang="en-GB" dirty="0" smtClean="0"/>
              <a:t>Develop a strategy that addresses change, emotional impact and needs of staff </a:t>
            </a:r>
          </a:p>
          <a:p>
            <a:pPr eaLnBrk="1" fontAlgn="auto" hangingPunct="1">
              <a:spcBef>
                <a:spcPts val="0"/>
              </a:spcBef>
              <a:spcAft>
                <a:spcPts val="0"/>
              </a:spcAft>
              <a:defRPr/>
            </a:pPr>
            <a:endParaRPr lang="en-GB" b="1" i="1" dirty="0" smtClean="0"/>
          </a:p>
          <a:p>
            <a:pPr eaLnBrk="1" fontAlgn="auto" hangingPunct="1">
              <a:spcBef>
                <a:spcPts val="0"/>
              </a:spcBef>
              <a:spcAft>
                <a:spcPts val="0"/>
              </a:spcAft>
              <a:defRPr/>
            </a:pPr>
            <a:r>
              <a:rPr lang="en-GB" b="1" dirty="0" smtClean="0"/>
              <a:t>What are the most important points to consider in this stage?</a:t>
            </a:r>
            <a:endParaRPr lang="en-GB" dirty="0" smtClean="0"/>
          </a:p>
          <a:p>
            <a:pPr eaLnBrk="1" fontAlgn="auto" hangingPunct="1">
              <a:spcBef>
                <a:spcPts val="0"/>
              </a:spcBef>
              <a:spcAft>
                <a:spcPts val="0"/>
              </a:spcAft>
              <a:defRPr/>
            </a:pPr>
            <a:r>
              <a:rPr lang="en-GB" dirty="0" smtClean="0"/>
              <a:t>There must be an obvious and easily communicable vision of the change. The first version of this vision might be blurry but can be worked out in more detail by the coalition in the following months. Most of the critical components need to be present in this initial vision so they can excite people, give them a sense of urgency and a consistency of approach. </a:t>
            </a:r>
          </a:p>
          <a:p>
            <a:pPr eaLnBrk="1" fontAlgn="auto" hangingPunct="1">
              <a:spcBef>
                <a:spcPts val="0"/>
              </a:spcBef>
              <a:spcAft>
                <a:spcPts val="0"/>
              </a:spcAft>
              <a:defRPr/>
            </a:pPr>
            <a:r>
              <a:rPr lang="en-GB" dirty="0" smtClean="0"/>
              <a:t>The message must be clear. Issuing a booklet on various things to change without a coherent message will have minimal effect. </a:t>
            </a:r>
          </a:p>
          <a:p>
            <a:pPr eaLnBrk="1" fontAlgn="auto" hangingPunct="1">
              <a:spcBef>
                <a:spcPts val="0"/>
              </a:spcBef>
              <a:spcAft>
                <a:spcPts val="0"/>
              </a:spcAft>
              <a:defRPr/>
            </a:pPr>
            <a:r>
              <a:rPr lang="en-GB" dirty="0" smtClean="0"/>
              <a:t>As a rule of thumb, you should be able to communicate the vision in 5 minutes or less and expect to get a reaction that shows understanding and interest. Otherwise, you need to go back and think it through. </a:t>
            </a:r>
            <a:endParaRPr lang="en-GB" dirty="0"/>
          </a:p>
        </p:txBody>
      </p:sp>
      <p:sp>
        <p:nvSpPr>
          <p:cNvPr id="972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charset="0"/>
                <a:ea typeface="Arial" charset="0"/>
                <a:cs typeface="Arial" charset="0"/>
              </a:defRPr>
            </a:lvl1pPr>
            <a:lvl2pPr marL="742950" indent="-285750">
              <a:defRPr>
                <a:solidFill>
                  <a:schemeClr val="tx1"/>
                </a:solidFill>
                <a:latin typeface="Gill Sans MT" charset="0"/>
                <a:ea typeface="Arial" charset="0"/>
                <a:cs typeface="Arial" charset="0"/>
              </a:defRPr>
            </a:lvl2pPr>
            <a:lvl3pPr marL="1143000" indent="-228600">
              <a:defRPr>
                <a:solidFill>
                  <a:schemeClr val="tx1"/>
                </a:solidFill>
                <a:latin typeface="Gill Sans MT" charset="0"/>
                <a:ea typeface="Arial" charset="0"/>
                <a:cs typeface="Arial" charset="0"/>
              </a:defRPr>
            </a:lvl3pPr>
            <a:lvl4pPr marL="1600200" indent="-228600">
              <a:defRPr>
                <a:solidFill>
                  <a:schemeClr val="tx1"/>
                </a:solidFill>
                <a:latin typeface="Gill Sans MT" charset="0"/>
                <a:ea typeface="Arial" charset="0"/>
                <a:cs typeface="Arial" charset="0"/>
              </a:defRPr>
            </a:lvl4pPr>
            <a:lvl5pPr marL="2057400" indent="-228600">
              <a:defRPr>
                <a:solidFill>
                  <a:schemeClr val="tx1"/>
                </a:solidFill>
                <a:latin typeface="Gill Sans MT" charset="0"/>
                <a:ea typeface="Arial" charset="0"/>
                <a:cs typeface="Arial" charset="0"/>
              </a:defRPr>
            </a:lvl5pPr>
            <a:lvl6pPr marL="2514600" indent="-228600" eaLnBrk="0" fontAlgn="base" hangingPunct="0">
              <a:spcBef>
                <a:spcPct val="0"/>
              </a:spcBef>
              <a:spcAft>
                <a:spcPct val="0"/>
              </a:spcAft>
              <a:defRPr>
                <a:solidFill>
                  <a:schemeClr val="tx1"/>
                </a:solidFill>
                <a:latin typeface="Gill Sans MT" charset="0"/>
                <a:ea typeface="Arial" charset="0"/>
                <a:cs typeface="Arial" charset="0"/>
              </a:defRPr>
            </a:lvl6pPr>
            <a:lvl7pPr marL="2971800" indent="-228600" eaLnBrk="0" fontAlgn="base" hangingPunct="0">
              <a:spcBef>
                <a:spcPct val="0"/>
              </a:spcBef>
              <a:spcAft>
                <a:spcPct val="0"/>
              </a:spcAft>
              <a:defRPr>
                <a:solidFill>
                  <a:schemeClr val="tx1"/>
                </a:solidFill>
                <a:latin typeface="Gill Sans MT" charset="0"/>
                <a:ea typeface="Arial" charset="0"/>
                <a:cs typeface="Arial" charset="0"/>
              </a:defRPr>
            </a:lvl7pPr>
            <a:lvl8pPr marL="3429000" indent="-228600" eaLnBrk="0" fontAlgn="base" hangingPunct="0">
              <a:spcBef>
                <a:spcPct val="0"/>
              </a:spcBef>
              <a:spcAft>
                <a:spcPct val="0"/>
              </a:spcAft>
              <a:defRPr>
                <a:solidFill>
                  <a:schemeClr val="tx1"/>
                </a:solidFill>
                <a:latin typeface="Gill Sans MT" charset="0"/>
                <a:ea typeface="Arial" charset="0"/>
                <a:cs typeface="Arial" charset="0"/>
              </a:defRPr>
            </a:lvl8pPr>
            <a:lvl9pPr marL="3886200" indent="-228600" eaLnBrk="0" fontAlgn="base" hangingPunct="0">
              <a:spcBef>
                <a:spcPct val="0"/>
              </a:spcBef>
              <a:spcAft>
                <a:spcPct val="0"/>
              </a:spcAft>
              <a:defRPr>
                <a:solidFill>
                  <a:schemeClr val="tx1"/>
                </a:solidFill>
                <a:latin typeface="Gill Sans MT" charset="0"/>
                <a:ea typeface="Arial" charset="0"/>
                <a:cs typeface="Arial" charset="0"/>
              </a:defRPr>
            </a:lvl9pPr>
          </a:lstStyle>
          <a:p>
            <a:fld id="{3EF9AC0A-DF52-DC4B-8D05-1722FD6EE9B0}" type="slidenum">
              <a:rPr lang="en-US" altLang="en-US">
                <a:latin typeface="Calibri" charset="0"/>
              </a:rPr>
              <a:pPr/>
              <a:t>50</a:t>
            </a:fld>
            <a:endParaRPr lang="en-US" altLang="en-US">
              <a:latin typeface="Calibri" charset="0"/>
            </a:endParaRPr>
          </a:p>
        </p:txBody>
      </p:sp>
    </p:spTree>
    <p:extLst>
      <p:ext uri="{BB962C8B-B14F-4D97-AF65-F5344CB8AC3E}">
        <p14:creationId xmlns:p14="http://schemas.microsoft.com/office/powerpoint/2010/main" val="15914986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eaLnBrk="1" fontAlgn="auto" hangingPunct="1">
              <a:spcBef>
                <a:spcPts val="0"/>
              </a:spcBef>
              <a:spcAft>
                <a:spcPts val="0"/>
              </a:spcAft>
              <a:defRPr/>
            </a:pPr>
            <a:r>
              <a:rPr lang="en-GB" i="1" dirty="0" smtClean="0"/>
              <a:t>To Tutor: </a:t>
            </a:r>
            <a:r>
              <a:rPr lang="en-GB" dirty="0" smtClean="0"/>
              <a:t>Ask each question, expect answers and show the corresponding answers in the slide. </a:t>
            </a:r>
          </a:p>
          <a:p>
            <a:pPr eaLnBrk="1" fontAlgn="auto" hangingPunct="1">
              <a:spcBef>
                <a:spcPts val="0"/>
              </a:spcBef>
              <a:spcAft>
                <a:spcPts val="0"/>
              </a:spcAft>
              <a:defRPr/>
            </a:pPr>
            <a:endParaRPr lang="en-GB" dirty="0" smtClean="0"/>
          </a:p>
          <a:p>
            <a:pPr eaLnBrk="1" fontAlgn="auto" hangingPunct="1">
              <a:spcBef>
                <a:spcPts val="0"/>
              </a:spcBef>
              <a:spcAft>
                <a:spcPts val="0"/>
              </a:spcAft>
              <a:defRPr/>
            </a:pPr>
            <a:r>
              <a:rPr lang="en-GB" b="1" dirty="0" smtClean="0"/>
              <a:t>What happens in this stage?</a:t>
            </a:r>
          </a:p>
          <a:p>
            <a:pPr marL="171450" indent="-171450" eaLnBrk="1" fontAlgn="auto" hangingPunct="1">
              <a:spcBef>
                <a:spcPts val="0"/>
              </a:spcBef>
              <a:spcAft>
                <a:spcPts val="0"/>
              </a:spcAft>
              <a:buFont typeface="Arial" pitchFamily="34" charset="0"/>
              <a:buChar char="•"/>
              <a:defRPr/>
            </a:pPr>
            <a:r>
              <a:rPr lang="en-GB" dirty="0" smtClean="0"/>
              <a:t>Constantly communicate the strategy and vision with employees</a:t>
            </a:r>
          </a:p>
          <a:p>
            <a:pPr marL="171450" indent="-171450" eaLnBrk="1" fontAlgn="auto" hangingPunct="1">
              <a:spcBef>
                <a:spcPts val="0"/>
              </a:spcBef>
              <a:spcAft>
                <a:spcPts val="0"/>
              </a:spcAft>
              <a:buFont typeface="Arial" pitchFamily="34" charset="0"/>
              <a:buChar char="•"/>
              <a:defRPr/>
            </a:pPr>
            <a:r>
              <a:rPr lang="en-GB" dirty="0" smtClean="0"/>
              <a:t>Use the guiding team as the role model for the new change to share expected behaviour </a:t>
            </a:r>
          </a:p>
          <a:p>
            <a:pPr eaLnBrk="1" fontAlgn="auto" hangingPunct="1">
              <a:spcBef>
                <a:spcPts val="0"/>
              </a:spcBef>
              <a:spcAft>
                <a:spcPts val="0"/>
              </a:spcAft>
              <a:defRPr/>
            </a:pPr>
            <a:endParaRPr lang="en-GB" b="1" i="1" dirty="0" smtClean="0"/>
          </a:p>
          <a:p>
            <a:pPr eaLnBrk="1" fontAlgn="auto" hangingPunct="1">
              <a:spcBef>
                <a:spcPts val="0"/>
              </a:spcBef>
              <a:spcAft>
                <a:spcPts val="0"/>
              </a:spcAft>
              <a:defRPr/>
            </a:pPr>
            <a:r>
              <a:rPr lang="en-GB" b="1" dirty="0" smtClean="0"/>
              <a:t>What are the most important points to consider in this stage?</a:t>
            </a:r>
            <a:endParaRPr lang="en-GB" dirty="0" smtClean="0"/>
          </a:p>
          <a:p>
            <a:pPr eaLnBrk="1" fontAlgn="auto" hangingPunct="1">
              <a:spcBef>
                <a:spcPts val="0"/>
              </a:spcBef>
              <a:spcAft>
                <a:spcPts val="0"/>
              </a:spcAft>
              <a:defRPr/>
            </a:pPr>
            <a:r>
              <a:rPr lang="en-GB" dirty="0" smtClean="0"/>
              <a:t>If you have a strong vision but don’t pass it on to staff, you will achieve nothing. The vision must be communicated effectively. </a:t>
            </a:r>
          </a:p>
          <a:p>
            <a:pPr eaLnBrk="1" fontAlgn="auto" hangingPunct="1">
              <a:spcBef>
                <a:spcPts val="0"/>
              </a:spcBef>
              <a:spcAft>
                <a:spcPts val="0"/>
              </a:spcAft>
              <a:defRPr/>
            </a:pPr>
            <a:r>
              <a:rPr lang="en-GB" dirty="0" smtClean="0"/>
              <a:t>It is critical to strategically and continuously inform the staff of the change in ways that they don’t end up ignoring the communication. You will need to use engaging seminars, presentations and creative ways to demonstrate the new vision in a way that sticks and is not forgotten. However, be aware of over saturating the staff with messages of change so they start to ignore everything about it. Communication needs to be focused and targeted; quality matters more than quantity. </a:t>
            </a:r>
            <a:endParaRPr lang="en-GB" dirty="0"/>
          </a:p>
        </p:txBody>
      </p:sp>
      <p:sp>
        <p:nvSpPr>
          <p:cNvPr id="99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charset="0"/>
                <a:ea typeface="Arial" charset="0"/>
                <a:cs typeface="Arial" charset="0"/>
              </a:defRPr>
            </a:lvl1pPr>
            <a:lvl2pPr marL="742950" indent="-285750">
              <a:defRPr>
                <a:solidFill>
                  <a:schemeClr val="tx1"/>
                </a:solidFill>
                <a:latin typeface="Gill Sans MT" charset="0"/>
                <a:ea typeface="Arial" charset="0"/>
                <a:cs typeface="Arial" charset="0"/>
              </a:defRPr>
            </a:lvl2pPr>
            <a:lvl3pPr marL="1143000" indent="-228600">
              <a:defRPr>
                <a:solidFill>
                  <a:schemeClr val="tx1"/>
                </a:solidFill>
                <a:latin typeface="Gill Sans MT" charset="0"/>
                <a:ea typeface="Arial" charset="0"/>
                <a:cs typeface="Arial" charset="0"/>
              </a:defRPr>
            </a:lvl3pPr>
            <a:lvl4pPr marL="1600200" indent="-228600">
              <a:defRPr>
                <a:solidFill>
                  <a:schemeClr val="tx1"/>
                </a:solidFill>
                <a:latin typeface="Gill Sans MT" charset="0"/>
                <a:ea typeface="Arial" charset="0"/>
                <a:cs typeface="Arial" charset="0"/>
              </a:defRPr>
            </a:lvl4pPr>
            <a:lvl5pPr marL="2057400" indent="-228600">
              <a:defRPr>
                <a:solidFill>
                  <a:schemeClr val="tx1"/>
                </a:solidFill>
                <a:latin typeface="Gill Sans MT" charset="0"/>
                <a:ea typeface="Arial" charset="0"/>
                <a:cs typeface="Arial" charset="0"/>
              </a:defRPr>
            </a:lvl5pPr>
            <a:lvl6pPr marL="2514600" indent="-228600" eaLnBrk="0" fontAlgn="base" hangingPunct="0">
              <a:spcBef>
                <a:spcPct val="0"/>
              </a:spcBef>
              <a:spcAft>
                <a:spcPct val="0"/>
              </a:spcAft>
              <a:defRPr>
                <a:solidFill>
                  <a:schemeClr val="tx1"/>
                </a:solidFill>
                <a:latin typeface="Gill Sans MT" charset="0"/>
                <a:ea typeface="Arial" charset="0"/>
                <a:cs typeface="Arial" charset="0"/>
              </a:defRPr>
            </a:lvl6pPr>
            <a:lvl7pPr marL="2971800" indent="-228600" eaLnBrk="0" fontAlgn="base" hangingPunct="0">
              <a:spcBef>
                <a:spcPct val="0"/>
              </a:spcBef>
              <a:spcAft>
                <a:spcPct val="0"/>
              </a:spcAft>
              <a:defRPr>
                <a:solidFill>
                  <a:schemeClr val="tx1"/>
                </a:solidFill>
                <a:latin typeface="Gill Sans MT" charset="0"/>
                <a:ea typeface="Arial" charset="0"/>
                <a:cs typeface="Arial" charset="0"/>
              </a:defRPr>
            </a:lvl7pPr>
            <a:lvl8pPr marL="3429000" indent="-228600" eaLnBrk="0" fontAlgn="base" hangingPunct="0">
              <a:spcBef>
                <a:spcPct val="0"/>
              </a:spcBef>
              <a:spcAft>
                <a:spcPct val="0"/>
              </a:spcAft>
              <a:defRPr>
                <a:solidFill>
                  <a:schemeClr val="tx1"/>
                </a:solidFill>
                <a:latin typeface="Gill Sans MT" charset="0"/>
                <a:ea typeface="Arial" charset="0"/>
                <a:cs typeface="Arial" charset="0"/>
              </a:defRPr>
            </a:lvl8pPr>
            <a:lvl9pPr marL="3886200" indent="-228600" eaLnBrk="0" fontAlgn="base" hangingPunct="0">
              <a:spcBef>
                <a:spcPct val="0"/>
              </a:spcBef>
              <a:spcAft>
                <a:spcPct val="0"/>
              </a:spcAft>
              <a:defRPr>
                <a:solidFill>
                  <a:schemeClr val="tx1"/>
                </a:solidFill>
                <a:latin typeface="Gill Sans MT" charset="0"/>
                <a:ea typeface="Arial" charset="0"/>
                <a:cs typeface="Arial" charset="0"/>
              </a:defRPr>
            </a:lvl9pPr>
          </a:lstStyle>
          <a:p>
            <a:fld id="{8823DBEF-4350-1E46-A7E7-9B63031796D6}" type="slidenum">
              <a:rPr lang="en-US" altLang="en-US">
                <a:latin typeface="Calibri" charset="0"/>
              </a:rPr>
              <a:pPr/>
              <a:t>51</a:t>
            </a:fld>
            <a:endParaRPr lang="en-US" altLang="en-US">
              <a:latin typeface="Calibri" charset="0"/>
            </a:endParaRPr>
          </a:p>
        </p:txBody>
      </p:sp>
    </p:spTree>
    <p:extLst>
      <p:ext uri="{BB962C8B-B14F-4D97-AF65-F5344CB8AC3E}">
        <p14:creationId xmlns:p14="http://schemas.microsoft.com/office/powerpoint/2010/main" val="153671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Shape 6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8" name="Shape 62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16010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eaLnBrk="1" fontAlgn="auto" hangingPunct="1">
              <a:spcBef>
                <a:spcPts val="0"/>
              </a:spcBef>
              <a:spcAft>
                <a:spcPts val="0"/>
              </a:spcAft>
              <a:defRPr/>
            </a:pPr>
            <a:r>
              <a:rPr lang="en-GB" i="1" dirty="0" smtClean="0"/>
              <a:t>To Tutor: </a:t>
            </a:r>
            <a:r>
              <a:rPr lang="en-GB" dirty="0" smtClean="0"/>
              <a:t>Ask each question, expect answers and show the corresponding answers in the slide. </a:t>
            </a:r>
          </a:p>
          <a:p>
            <a:pPr eaLnBrk="1" fontAlgn="auto" hangingPunct="1">
              <a:spcBef>
                <a:spcPts val="0"/>
              </a:spcBef>
              <a:spcAft>
                <a:spcPts val="0"/>
              </a:spcAft>
              <a:defRPr/>
            </a:pPr>
            <a:endParaRPr lang="en-GB" dirty="0" smtClean="0"/>
          </a:p>
          <a:p>
            <a:pPr eaLnBrk="1" fontAlgn="auto" hangingPunct="1">
              <a:spcBef>
                <a:spcPts val="0"/>
              </a:spcBef>
              <a:spcAft>
                <a:spcPts val="0"/>
              </a:spcAft>
              <a:defRPr/>
            </a:pPr>
            <a:r>
              <a:rPr lang="en-GB" b="1" dirty="0" smtClean="0"/>
              <a:t>What happens in this stage?</a:t>
            </a:r>
          </a:p>
          <a:p>
            <a:pPr marL="171450" indent="-171450" eaLnBrk="1" fontAlgn="auto" hangingPunct="1">
              <a:spcBef>
                <a:spcPts val="0"/>
              </a:spcBef>
              <a:spcAft>
                <a:spcPts val="0"/>
              </a:spcAft>
              <a:buFont typeface="Arial" pitchFamily="34" charset="0"/>
              <a:buChar char="•"/>
              <a:defRPr/>
            </a:pPr>
            <a:r>
              <a:rPr lang="en-GB" dirty="0" smtClean="0"/>
              <a:t>Focus on eliminating obstacles </a:t>
            </a:r>
          </a:p>
          <a:p>
            <a:pPr marL="171450" indent="-171450" eaLnBrk="1" fontAlgn="auto" hangingPunct="1">
              <a:spcBef>
                <a:spcPts val="0"/>
              </a:spcBef>
              <a:spcAft>
                <a:spcPts val="0"/>
              </a:spcAft>
              <a:buFont typeface="Arial" pitchFamily="34" charset="0"/>
              <a:buChar char="•"/>
              <a:defRPr/>
            </a:pPr>
            <a:r>
              <a:rPr lang="en-GB" dirty="0" smtClean="0"/>
              <a:t>Encourage taking risks and questioning traditional ideas and processes </a:t>
            </a:r>
          </a:p>
          <a:p>
            <a:pPr eaLnBrk="1" fontAlgn="auto" hangingPunct="1">
              <a:spcBef>
                <a:spcPts val="0"/>
              </a:spcBef>
              <a:spcAft>
                <a:spcPts val="0"/>
              </a:spcAft>
              <a:defRPr/>
            </a:pPr>
            <a:endParaRPr lang="en-GB" b="1" i="1" dirty="0" smtClean="0"/>
          </a:p>
          <a:p>
            <a:pPr eaLnBrk="1" fontAlgn="auto" hangingPunct="1">
              <a:spcBef>
                <a:spcPts val="0"/>
              </a:spcBef>
              <a:spcAft>
                <a:spcPts val="0"/>
              </a:spcAft>
              <a:defRPr/>
            </a:pPr>
            <a:r>
              <a:rPr lang="en-GB" b="1" dirty="0" smtClean="0"/>
              <a:t>What are the most important points to consider in this stage?</a:t>
            </a:r>
            <a:endParaRPr lang="en-GB" dirty="0" smtClean="0"/>
          </a:p>
          <a:p>
            <a:pPr eaLnBrk="1" fontAlgn="auto" hangingPunct="1">
              <a:spcBef>
                <a:spcPts val="0"/>
              </a:spcBef>
              <a:spcAft>
                <a:spcPts val="0"/>
              </a:spcAft>
              <a:defRPr/>
            </a:pPr>
            <a:r>
              <a:rPr lang="en-GB" dirty="0" smtClean="0"/>
              <a:t>Most of the focus in the initial stages is on gathering momentum and communicating the vision. Some obstacles will always arise, whether in the form of structural issues or people not following with the vision. If a person, such as an important division manager is blocking the change, you must take action. Ignoring this problem can undermine the whole operation. Some people may agree by words but disagree by action. This must be spotted and dealt with fairly but swiftly. </a:t>
            </a:r>
            <a:endParaRPr lang="en-GB" dirty="0"/>
          </a:p>
        </p:txBody>
      </p:sp>
      <p:sp>
        <p:nvSpPr>
          <p:cNvPr id="1013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charset="0"/>
                <a:ea typeface="Arial" charset="0"/>
                <a:cs typeface="Arial" charset="0"/>
              </a:defRPr>
            </a:lvl1pPr>
            <a:lvl2pPr marL="742950" indent="-285750">
              <a:defRPr>
                <a:solidFill>
                  <a:schemeClr val="tx1"/>
                </a:solidFill>
                <a:latin typeface="Gill Sans MT" charset="0"/>
                <a:ea typeface="Arial" charset="0"/>
                <a:cs typeface="Arial" charset="0"/>
              </a:defRPr>
            </a:lvl2pPr>
            <a:lvl3pPr marL="1143000" indent="-228600">
              <a:defRPr>
                <a:solidFill>
                  <a:schemeClr val="tx1"/>
                </a:solidFill>
                <a:latin typeface="Gill Sans MT" charset="0"/>
                <a:ea typeface="Arial" charset="0"/>
                <a:cs typeface="Arial" charset="0"/>
              </a:defRPr>
            </a:lvl3pPr>
            <a:lvl4pPr marL="1600200" indent="-228600">
              <a:defRPr>
                <a:solidFill>
                  <a:schemeClr val="tx1"/>
                </a:solidFill>
                <a:latin typeface="Gill Sans MT" charset="0"/>
                <a:ea typeface="Arial" charset="0"/>
                <a:cs typeface="Arial" charset="0"/>
              </a:defRPr>
            </a:lvl4pPr>
            <a:lvl5pPr marL="2057400" indent="-228600">
              <a:defRPr>
                <a:solidFill>
                  <a:schemeClr val="tx1"/>
                </a:solidFill>
                <a:latin typeface="Gill Sans MT" charset="0"/>
                <a:ea typeface="Arial" charset="0"/>
                <a:cs typeface="Arial" charset="0"/>
              </a:defRPr>
            </a:lvl5pPr>
            <a:lvl6pPr marL="2514600" indent="-228600" eaLnBrk="0" fontAlgn="base" hangingPunct="0">
              <a:spcBef>
                <a:spcPct val="0"/>
              </a:spcBef>
              <a:spcAft>
                <a:spcPct val="0"/>
              </a:spcAft>
              <a:defRPr>
                <a:solidFill>
                  <a:schemeClr val="tx1"/>
                </a:solidFill>
                <a:latin typeface="Gill Sans MT" charset="0"/>
                <a:ea typeface="Arial" charset="0"/>
                <a:cs typeface="Arial" charset="0"/>
              </a:defRPr>
            </a:lvl6pPr>
            <a:lvl7pPr marL="2971800" indent="-228600" eaLnBrk="0" fontAlgn="base" hangingPunct="0">
              <a:spcBef>
                <a:spcPct val="0"/>
              </a:spcBef>
              <a:spcAft>
                <a:spcPct val="0"/>
              </a:spcAft>
              <a:defRPr>
                <a:solidFill>
                  <a:schemeClr val="tx1"/>
                </a:solidFill>
                <a:latin typeface="Gill Sans MT" charset="0"/>
                <a:ea typeface="Arial" charset="0"/>
                <a:cs typeface="Arial" charset="0"/>
              </a:defRPr>
            </a:lvl7pPr>
            <a:lvl8pPr marL="3429000" indent="-228600" eaLnBrk="0" fontAlgn="base" hangingPunct="0">
              <a:spcBef>
                <a:spcPct val="0"/>
              </a:spcBef>
              <a:spcAft>
                <a:spcPct val="0"/>
              </a:spcAft>
              <a:defRPr>
                <a:solidFill>
                  <a:schemeClr val="tx1"/>
                </a:solidFill>
                <a:latin typeface="Gill Sans MT" charset="0"/>
                <a:ea typeface="Arial" charset="0"/>
                <a:cs typeface="Arial" charset="0"/>
              </a:defRPr>
            </a:lvl8pPr>
            <a:lvl9pPr marL="3886200" indent="-228600" eaLnBrk="0" fontAlgn="base" hangingPunct="0">
              <a:spcBef>
                <a:spcPct val="0"/>
              </a:spcBef>
              <a:spcAft>
                <a:spcPct val="0"/>
              </a:spcAft>
              <a:defRPr>
                <a:solidFill>
                  <a:schemeClr val="tx1"/>
                </a:solidFill>
                <a:latin typeface="Gill Sans MT" charset="0"/>
                <a:ea typeface="Arial" charset="0"/>
                <a:cs typeface="Arial" charset="0"/>
              </a:defRPr>
            </a:lvl9pPr>
          </a:lstStyle>
          <a:p>
            <a:fld id="{02892D76-627D-FA48-981D-F239E6375784}" type="slidenum">
              <a:rPr lang="en-US" altLang="en-US">
                <a:latin typeface="Calibri" charset="0"/>
              </a:rPr>
              <a:pPr/>
              <a:t>52</a:t>
            </a:fld>
            <a:endParaRPr lang="en-US" altLang="en-US">
              <a:latin typeface="Calibri" charset="0"/>
            </a:endParaRPr>
          </a:p>
        </p:txBody>
      </p:sp>
    </p:spTree>
    <p:extLst>
      <p:ext uri="{BB962C8B-B14F-4D97-AF65-F5344CB8AC3E}">
        <p14:creationId xmlns:p14="http://schemas.microsoft.com/office/powerpoint/2010/main" val="4766023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eaLnBrk="1" fontAlgn="auto" hangingPunct="1">
              <a:spcBef>
                <a:spcPts val="0"/>
              </a:spcBef>
              <a:spcAft>
                <a:spcPts val="0"/>
              </a:spcAft>
              <a:defRPr/>
            </a:pPr>
            <a:r>
              <a:rPr lang="en-GB" i="1" dirty="0" smtClean="0"/>
              <a:t>To Tutor: </a:t>
            </a:r>
            <a:r>
              <a:rPr lang="en-GB" dirty="0" smtClean="0"/>
              <a:t>Ask each question, expect answers and show the corresponding answers in the slide. </a:t>
            </a:r>
          </a:p>
          <a:p>
            <a:pPr eaLnBrk="1" fontAlgn="auto" hangingPunct="1">
              <a:spcBef>
                <a:spcPts val="0"/>
              </a:spcBef>
              <a:spcAft>
                <a:spcPts val="0"/>
              </a:spcAft>
              <a:defRPr/>
            </a:pPr>
            <a:endParaRPr lang="en-GB" dirty="0" smtClean="0"/>
          </a:p>
          <a:p>
            <a:pPr eaLnBrk="1" fontAlgn="auto" hangingPunct="1">
              <a:spcBef>
                <a:spcPts val="0"/>
              </a:spcBef>
              <a:spcAft>
                <a:spcPts val="0"/>
              </a:spcAft>
              <a:defRPr/>
            </a:pPr>
            <a:r>
              <a:rPr lang="en-GB" b="1" dirty="0" smtClean="0"/>
              <a:t>What happens in this stage?</a:t>
            </a:r>
          </a:p>
          <a:p>
            <a:pPr marL="171450" indent="-171450" eaLnBrk="1" fontAlgn="auto" hangingPunct="1">
              <a:spcBef>
                <a:spcPts val="0"/>
              </a:spcBef>
              <a:spcAft>
                <a:spcPts val="0"/>
              </a:spcAft>
              <a:buFont typeface="Arial" pitchFamily="34" charset="0"/>
              <a:buChar char="•"/>
              <a:defRPr/>
            </a:pPr>
            <a:r>
              <a:rPr lang="en-GB" dirty="0" smtClean="0"/>
              <a:t>Create goals that are easy to achieve </a:t>
            </a:r>
          </a:p>
          <a:p>
            <a:pPr marL="171450" indent="-171450" eaLnBrk="1" fontAlgn="auto" hangingPunct="1">
              <a:spcBef>
                <a:spcPts val="0"/>
              </a:spcBef>
              <a:spcAft>
                <a:spcPts val="0"/>
              </a:spcAft>
              <a:buFont typeface="Arial" pitchFamily="34" charset="0"/>
              <a:buChar char="•"/>
              <a:defRPr/>
            </a:pPr>
            <a:r>
              <a:rPr lang="en-GB" dirty="0" smtClean="0"/>
              <a:t>Reward people who made the wins possible </a:t>
            </a:r>
          </a:p>
          <a:p>
            <a:pPr eaLnBrk="1" fontAlgn="auto" hangingPunct="1">
              <a:spcBef>
                <a:spcPts val="0"/>
              </a:spcBef>
              <a:spcAft>
                <a:spcPts val="0"/>
              </a:spcAft>
              <a:defRPr/>
            </a:pPr>
            <a:endParaRPr lang="en-GB" b="1" i="1" dirty="0" smtClean="0"/>
          </a:p>
          <a:p>
            <a:pPr eaLnBrk="1" fontAlgn="auto" hangingPunct="1">
              <a:spcBef>
                <a:spcPts val="0"/>
              </a:spcBef>
              <a:spcAft>
                <a:spcPts val="0"/>
              </a:spcAft>
              <a:defRPr/>
            </a:pPr>
            <a:r>
              <a:rPr lang="en-GB" b="1" dirty="0" smtClean="0"/>
              <a:t>What are the most important points to consider in this stage?</a:t>
            </a:r>
            <a:endParaRPr lang="en-GB" dirty="0" smtClean="0"/>
          </a:p>
          <a:p>
            <a:pPr eaLnBrk="1" fontAlgn="auto" hangingPunct="1">
              <a:spcBef>
                <a:spcPts val="0"/>
              </a:spcBef>
              <a:spcAft>
                <a:spcPts val="0"/>
              </a:spcAft>
              <a:defRPr/>
            </a:pPr>
            <a:r>
              <a:rPr lang="en-GB" dirty="0" smtClean="0"/>
              <a:t>Once change is underway, after a while people start to question if their effort is worthwhile. If no obvious gain can be seen, they can become disillusioned and demotivated  </a:t>
            </a:r>
          </a:p>
          <a:p>
            <a:pPr eaLnBrk="1" fontAlgn="auto" hangingPunct="1">
              <a:spcBef>
                <a:spcPts val="0"/>
              </a:spcBef>
              <a:spcAft>
                <a:spcPts val="0"/>
              </a:spcAft>
              <a:defRPr/>
            </a:pPr>
            <a:r>
              <a:rPr lang="en-GB" dirty="0" smtClean="0"/>
              <a:t>You must take steps to </a:t>
            </a:r>
            <a:r>
              <a:rPr lang="en-GB" i="1" dirty="0" smtClean="0"/>
              <a:t>actively </a:t>
            </a:r>
            <a:r>
              <a:rPr lang="en-GB" dirty="0" smtClean="0"/>
              <a:t>create short-term wins. This is different from </a:t>
            </a:r>
            <a:r>
              <a:rPr lang="en-GB" i="1" dirty="0" smtClean="0"/>
              <a:t>passive </a:t>
            </a:r>
            <a:r>
              <a:rPr lang="en-GB" dirty="0" smtClean="0"/>
              <a:t>short-term wins where you </a:t>
            </a:r>
            <a:r>
              <a:rPr lang="en-GB" i="1" dirty="0" smtClean="0"/>
              <a:t>hope </a:t>
            </a:r>
            <a:r>
              <a:rPr lang="en-GB" dirty="0" smtClean="0"/>
              <a:t>that something good will happen. The short term wins must be planned and engineered into the process of change. People must be rewarded, by recognition, money or promotions to highlight achievements through change and to encourage others to follow through. </a:t>
            </a:r>
            <a:endParaRPr lang="en-GB" dirty="0"/>
          </a:p>
        </p:txBody>
      </p:sp>
      <p:sp>
        <p:nvSpPr>
          <p:cNvPr id="1034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charset="0"/>
                <a:ea typeface="Arial" charset="0"/>
                <a:cs typeface="Arial" charset="0"/>
              </a:defRPr>
            </a:lvl1pPr>
            <a:lvl2pPr marL="742950" indent="-285750">
              <a:defRPr>
                <a:solidFill>
                  <a:schemeClr val="tx1"/>
                </a:solidFill>
                <a:latin typeface="Gill Sans MT" charset="0"/>
                <a:ea typeface="Arial" charset="0"/>
                <a:cs typeface="Arial" charset="0"/>
              </a:defRPr>
            </a:lvl2pPr>
            <a:lvl3pPr marL="1143000" indent="-228600">
              <a:defRPr>
                <a:solidFill>
                  <a:schemeClr val="tx1"/>
                </a:solidFill>
                <a:latin typeface="Gill Sans MT" charset="0"/>
                <a:ea typeface="Arial" charset="0"/>
                <a:cs typeface="Arial" charset="0"/>
              </a:defRPr>
            </a:lvl3pPr>
            <a:lvl4pPr marL="1600200" indent="-228600">
              <a:defRPr>
                <a:solidFill>
                  <a:schemeClr val="tx1"/>
                </a:solidFill>
                <a:latin typeface="Gill Sans MT" charset="0"/>
                <a:ea typeface="Arial" charset="0"/>
                <a:cs typeface="Arial" charset="0"/>
              </a:defRPr>
            </a:lvl4pPr>
            <a:lvl5pPr marL="2057400" indent="-228600">
              <a:defRPr>
                <a:solidFill>
                  <a:schemeClr val="tx1"/>
                </a:solidFill>
                <a:latin typeface="Gill Sans MT" charset="0"/>
                <a:ea typeface="Arial" charset="0"/>
                <a:cs typeface="Arial" charset="0"/>
              </a:defRPr>
            </a:lvl5pPr>
            <a:lvl6pPr marL="2514600" indent="-228600" eaLnBrk="0" fontAlgn="base" hangingPunct="0">
              <a:spcBef>
                <a:spcPct val="0"/>
              </a:spcBef>
              <a:spcAft>
                <a:spcPct val="0"/>
              </a:spcAft>
              <a:defRPr>
                <a:solidFill>
                  <a:schemeClr val="tx1"/>
                </a:solidFill>
                <a:latin typeface="Gill Sans MT" charset="0"/>
                <a:ea typeface="Arial" charset="0"/>
                <a:cs typeface="Arial" charset="0"/>
              </a:defRPr>
            </a:lvl6pPr>
            <a:lvl7pPr marL="2971800" indent="-228600" eaLnBrk="0" fontAlgn="base" hangingPunct="0">
              <a:spcBef>
                <a:spcPct val="0"/>
              </a:spcBef>
              <a:spcAft>
                <a:spcPct val="0"/>
              </a:spcAft>
              <a:defRPr>
                <a:solidFill>
                  <a:schemeClr val="tx1"/>
                </a:solidFill>
                <a:latin typeface="Gill Sans MT" charset="0"/>
                <a:ea typeface="Arial" charset="0"/>
                <a:cs typeface="Arial" charset="0"/>
              </a:defRPr>
            </a:lvl7pPr>
            <a:lvl8pPr marL="3429000" indent="-228600" eaLnBrk="0" fontAlgn="base" hangingPunct="0">
              <a:spcBef>
                <a:spcPct val="0"/>
              </a:spcBef>
              <a:spcAft>
                <a:spcPct val="0"/>
              </a:spcAft>
              <a:defRPr>
                <a:solidFill>
                  <a:schemeClr val="tx1"/>
                </a:solidFill>
                <a:latin typeface="Gill Sans MT" charset="0"/>
                <a:ea typeface="Arial" charset="0"/>
                <a:cs typeface="Arial" charset="0"/>
              </a:defRPr>
            </a:lvl8pPr>
            <a:lvl9pPr marL="3886200" indent="-228600" eaLnBrk="0" fontAlgn="base" hangingPunct="0">
              <a:spcBef>
                <a:spcPct val="0"/>
              </a:spcBef>
              <a:spcAft>
                <a:spcPct val="0"/>
              </a:spcAft>
              <a:defRPr>
                <a:solidFill>
                  <a:schemeClr val="tx1"/>
                </a:solidFill>
                <a:latin typeface="Gill Sans MT" charset="0"/>
                <a:ea typeface="Arial" charset="0"/>
                <a:cs typeface="Arial" charset="0"/>
              </a:defRPr>
            </a:lvl9pPr>
          </a:lstStyle>
          <a:p>
            <a:fld id="{C78414EA-1A7C-2D49-B819-358D448FE02D}" type="slidenum">
              <a:rPr lang="en-US" altLang="en-US">
                <a:latin typeface="Calibri" charset="0"/>
              </a:rPr>
              <a:pPr/>
              <a:t>53</a:t>
            </a:fld>
            <a:endParaRPr lang="en-US" altLang="en-US">
              <a:latin typeface="Calibri" charset="0"/>
            </a:endParaRPr>
          </a:p>
        </p:txBody>
      </p:sp>
    </p:spTree>
    <p:extLst>
      <p:ext uri="{BB962C8B-B14F-4D97-AF65-F5344CB8AC3E}">
        <p14:creationId xmlns:p14="http://schemas.microsoft.com/office/powerpoint/2010/main" val="3332303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eaLnBrk="1" fontAlgn="auto" hangingPunct="1">
              <a:spcBef>
                <a:spcPts val="0"/>
              </a:spcBef>
              <a:spcAft>
                <a:spcPts val="0"/>
              </a:spcAft>
              <a:defRPr/>
            </a:pPr>
            <a:r>
              <a:rPr lang="en-GB" i="1" dirty="0" smtClean="0"/>
              <a:t>To Tutor: </a:t>
            </a:r>
            <a:r>
              <a:rPr lang="en-GB" dirty="0" smtClean="0"/>
              <a:t>Ask each question, expect answers and show the corresponding answers in the slide. </a:t>
            </a:r>
          </a:p>
          <a:p>
            <a:pPr eaLnBrk="1" fontAlgn="auto" hangingPunct="1">
              <a:spcBef>
                <a:spcPts val="0"/>
              </a:spcBef>
              <a:spcAft>
                <a:spcPts val="0"/>
              </a:spcAft>
              <a:defRPr/>
            </a:pPr>
            <a:endParaRPr lang="en-GB" dirty="0" smtClean="0"/>
          </a:p>
          <a:p>
            <a:pPr eaLnBrk="1" fontAlgn="auto" hangingPunct="1">
              <a:spcBef>
                <a:spcPts val="0"/>
              </a:spcBef>
              <a:spcAft>
                <a:spcPts val="0"/>
              </a:spcAft>
              <a:defRPr/>
            </a:pPr>
            <a:r>
              <a:rPr lang="en-GB" b="1" dirty="0" smtClean="0"/>
              <a:t>What happens in this stage?</a:t>
            </a:r>
          </a:p>
          <a:p>
            <a:pPr marL="171450" indent="-171450" eaLnBrk="1" fontAlgn="auto" hangingPunct="1">
              <a:spcBef>
                <a:spcPts val="0"/>
              </a:spcBef>
              <a:spcAft>
                <a:spcPts val="0"/>
              </a:spcAft>
              <a:buFont typeface="Arial" pitchFamily="34" charset="0"/>
              <a:buChar char="•"/>
              <a:defRPr/>
            </a:pPr>
            <a:r>
              <a:rPr lang="en-GB" dirty="0" smtClean="0"/>
              <a:t>Create goals that are easy to achieve </a:t>
            </a:r>
          </a:p>
          <a:p>
            <a:pPr marL="171450" indent="-171450" eaLnBrk="1" fontAlgn="auto" hangingPunct="1">
              <a:spcBef>
                <a:spcPts val="0"/>
              </a:spcBef>
              <a:spcAft>
                <a:spcPts val="0"/>
              </a:spcAft>
              <a:buFont typeface="Arial" pitchFamily="34" charset="0"/>
              <a:buChar char="•"/>
              <a:defRPr/>
            </a:pPr>
            <a:r>
              <a:rPr lang="en-GB" dirty="0" smtClean="0"/>
              <a:t>Reward people who made the wins possible </a:t>
            </a:r>
          </a:p>
          <a:p>
            <a:pPr eaLnBrk="1" fontAlgn="auto" hangingPunct="1">
              <a:spcBef>
                <a:spcPts val="0"/>
              </a:spcBef>
              <a:spcAft>
                <a:spcPts val="0"/>
              </a:spcAft>
              <a:defRPr/>
            </a:pPr>
            <a:endParaRPr lang="en-GB" b="1" i="1" dirty="0" smtClean="0"/>
          </a:p>
          <a:p>
            <a:pPr eaLnBrk="1" fontAlgn="auto" hangingPunct="1">
              <a:spcBef>
                <a:spcPts val="0"/>
              </a:spcBef>
              <a:spcAft>
                <a:spcPts val="0"/>
              </a:spcAft>
              <a:defRPr/>
            </a:pPr>
            <a:r>
              <a:rPr lang="en-GB" b="1" dirty="0" smtClean="0"/>
              <a:t>What are the most important points to consider in this stage?</a:t>
            </a:r>
            <a:endParaRPr lang="en-GB" dirty="0" smtClean="0"/>
          </a:p>
          <a:p>
            <a:pPr eaLnBrk="1" fontAlgn="auto" hangingPunct="1">
              <a:spcBef>
                <a:spcPts val="0"/>
              </a:spcBef>
              <a:spcAft>
                <a:spcPts val="0"/>
              </a:spcAft>
              <a:defRPr/>
            </a:pPr>
            <a:r>
              <a:rPr lang="en-GB" dirty="0" smtClean="0"/>
              <a:t>A year has passed and some goals have been reached. If you declare victory before the change has sunk in, you will undermine all that have been achieved so far. Implementing change takes time, sometimes as long as 5 to 10 years. New approaches are always fragile and bad habits can return. </a:t>
            </a:r>
          </a:p>
          <a:p>
            <a:pPr eaLnBrk="1" fontAlgn="auto" hangingPunct="1">
              <a:spcBef>
                <a:spcPts val="0"/>
              </a:spcBef>
              <a:spcAft>
                <a:spcPts val="0"/>
              </a:spcAft>
              <a:defRPr/>
            </a:pPr>
            <a:r>
              <a:rPr lang="en-GB" dirty="0" smtClean="0"/>
              <a:t>On the back of short-term wins, change managers must focus on more critical structural problems that exist and are in contrast with the new vision. These bigger obstacles can now be challenged with more force and credibility on the back of success. Overenthusiasm may lead to declaring victory with the danger of losing focus on change and falling back into old habits.</a:t>
            </a:r>
            <a:endParaRPr lang="en-GB" dirty="0"/>
          </a:p>
        </p:txBody>
      </p:sp>
      <p:sp>
        <p:nvSpPr>
          <p:cNvPr id="1054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charset="0"/>
                <a:ea typeface="Arial" charset="0"/>
                <a:cs typeface="Arial" charset="0"/>
              </a:defRPr>
            </a:lvl1pPr>
            <a:lvl2pPr marL="742950" indent="-285750">
              <a:defRPr>
                <a:solidFill>
                  <a:schemeClr val="tx1"/>
                </a:solidFill>
                <a:latin typeface="Gill Sans MT" charset="0"/>
                <a:ea typeface="Arial" charset="0"/>
                <a:cs typeface="Arial" charset="0"/>
              </a:defRPr>
            </a:lvl2pPr>
            <a:lvl3pPr marL="1143000" indent="-228600">
              <a:defRPr>
                <a:solidFill>
                  <a:schemeClr val="tx1"/>
                </a:solidFill>
                <a:latin typeface="Gill Sans MT" charset="0"/>
                <a:ea typeface="Arial" charset="0"/>
                <a:cs typeface="Arial" charset="0"/>
              </a:defRPr>
            </a:lvl3pPr>
            <a:lvl4pPr marL="1600200" indent="-228600">
              <a:defRPr>
                <a:solidFill>
                  <a:schemeClr val="tx1"/>
                </a:solidFill>
                <a:latin typeface="Gill Sans MT" charset="0"/>
                <a:ea typeface="Arial" charset="0"/>
                <a:cs typeface="Arial" charset="0"/>
              </a:defRPr>
            </a:lvl4pPr>
            <a:lvl5pPr marL="2057400" indent="-228600">
              <a:defRPr>
                <a:solidFill>
                  <a:schemeClr val="tx1"/>
                </a:solidFill>
                <a:latin typeface="Gill Sans MT" charset="0"/>
                <a:ea typeface="Arial" charset="0"/>
                <a:cs typeface="Arial" charset="0"/>
              </a:defRPr>
            </a:lvl5pPr>
            <a:lvl6pPr marL="2514600" indent="-228600" eaLnBrk="0" fontAlgn="base" hangingPunct="0">
              <a:spcBef>
                <a:spcPct val="0"/>
              </a:spcBef>
              <a:spcAft>
                <a:spcPct val="0"/>
              </a:spcAft>
              <a:defRPr>
                <a:solidFill>
                  <a:schemeClr val="tx1"/>
                </a:solidFill>
                <a:latin typeface="Gill Sans MT" charset="0"/>
                <a:ea typeface="Arial" charset="0"/>
                <a:cs typeface="Arial" charset="0"/>
              </a:defRPr>
            </a:lvl6pPr>
            <a:lvl7pPr marL="2971800" indent="-228600" eaLnBrk="0" fontAlgn="base" hangingPunct="0">
              <a:spcBef>
                <a:spcPct val="0"/>
              </a:spcBef>
              <a:spcAft>
                <a:spcPct val="0"/>
              </a:spcAft>
              <a:defRPr>
                <a:solidFill>
                  <a:schemeClr val="tx1"/>
                </a:solidFill>
                <a:latin typeface="Gill Sans MT" charset="0"/>
                <a:ea typeface="Arial" charset="0"/>
                <a:cs typeface="Arial" charset="0"/>
              </a:defRPr>
            </a:lvl7pPr>
            <a:lvl8pPr marL="3429000" indent="-228600" eaLnBrk="0" fontAlgn="base" hangingPunct="0">
              <a:spcBef>
                <a:spcPct val="0"/>
              </a:spcBef>
              <a:spcAft>
                <a:spcPct val="0"/>
              </a:spcAft>
              <a:defRPr>
                <a:solidFill>
                  <a:schemeClr val="tx1"/>
                </a:solidFill>
                <a:latin typeface="Gill Sans MT" charset="0"/>
                <a:ea typeface="Arial" charset="0"/>
                <a:cs typeface="Arial" charset="0"/>
              </a:defRPr>
            </a:lvl8pPr>
            <a:lvl9pPr marL="3886200" indent="-228600" eaLnBrk="0" fontAlgn="base" hangingPunct="0">
              <a:spcBef>
                <a:spcPct val="0"/>
              </a:spcBef>
              <a:spcAft>
                <a:spcPct val="0"/>
              </a:spcAft>
              <a:defRPr>
                <a:solidFill>
                  <a:schemeClr val="tx1"/>
                </a:solidFill>
                <a:latin typeface="Gill Sans MT" charset="0"/>
                <a:ea typeface="Arial" charset="0"/>
                <a:cs typeface="Arial" charset="0"/>
              </a:defRPr>
            </a:lvl9pPr>
          </a:lstStyle>
          <a:p>
            <a:fld id="{D741AD77-AB2D-0343-BF25-335CF491EEBD}" type="slidenum">
              <a:rPr lang="en-US" altLang="en-US">
                <a:latin typeface="Calibri" charset="0"/>
              </a:rPr>
              <a:pPr/>
              <a:t>54</a:t>
            </a:fld>
            <a:endParaRPr lang="en-US" altLang="en-US">
              <a:latin typeface="Calibri" charset="0"/>
            </a:endParaRPr>
          </a:p>
        </p:txBody>
      </p:sp>
    </p:spTree>
    <p:extLst>
      <p:ext uri="{BB962C8B-B14F-4D97-AF65-F5344CB8AC3E}">
        <p14:creationId xmlns:p14="http://schemas.microsoft.com/office/powerpoint/2010/main" val="11208149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eaLnBrk="1" fontAlgn="auto" hangingPunct="1">
              <a:spcBef>
                <a:spcPts val="0"/>
              </a:spcBef>
              <a:spcAft>
                <a:spcPts val="0"/>
              </a:spcAft>
              <a:defRPr/>
            </a:pPr>
            <a:r>
              <a:rPr lang="en-GB" i="1" dirty="0" smtClean="0"/>
              <a:t>To Tutor: </a:t>
            </a:r>
            <a:r>
              <a:rPr lang="en-GB" dirty="0" smtClean="0"/>
              <a:t>Ask each question, expect answers and show the corresponding answers in the slide. </a:t>
            </a:r>
          </a:p>
          <a:p>
            <a:pPr eaLnBrk="1" fontAlgn="auto" hangingPunct="1">
              <a:spcBef>
                <a:spcPts val="0"/>
              </a:spcBef>
              <a:spcAft>
                <a:spcPts val="0"/>
              </a:spcAft>
              <a:defRPr/>
            </a:pPr>
            <a:endParaRPr lang="en-GB" dirty="0" smtClean="0"/>
          </a:p>
          <a:p>
            <a:pPr eaLnBrk="1" fontAlgn="auto" hangingPunct="1">
              <a:spcBef>
                <a:spcPts val="0"/>
              </a:spcBef>
              <a:spcAft>
                <a:spcPts val="0"/>
              </a:spcAft>
              <a:defRPr/>
            </a:pPr>
            <a:r>
              <a:rPr lang="en-GB" b="1" dirty="0" smtClean="0"/>
              <a:t>What happens in this stage?</a:t>
            </a:r>
          </a:p>
          <a:p>
            <a:pPr marL="171450" indent="-171450" eaLnBrk="1" fontAlgn="auto" hangingPunct="1">
              <a:spcBef>
                <a:spcPts val="0"/>
              </a:spcBef>
              <a:spcAft>
                <a:spcPts val="0"/>
              </a:spcAft>
              <a:buFont typeface="Arial" pitchFamily="34" charset="0"/>
              <a:buChar char="•"/>
              <a:defRPr/>
            </a:pPr>
            <a:r>
              <a:rPr lang="en-GB" dirty="0" smtClean="0"/>
              <a:t>Highlight the relationship between organisational success and the new change </a:t>
            </a:r>
          </a:p>
          <a:p>
            <a:pPr marL="171450" indent="-171450" eaLnBrk="1" fontAlgn="auto" hangingPunct="1">
              <a:spcBef>
                <a:spcPts val="0"/>
              </a:spcBef>
              <a:spcAft>
                <a:spcPts val="0"/>
              </a:spcAft>
              <a:buFont typeface="Arial" pitchFamily="34" charset="0"/>
              <a:buChar char="•"/>
              <a:defRPr/>
            </a:pPr>
            <a:r>
              <a:rPr lang="en-GB" dirty="0" smtClean="0"/>
              <a:t>Shape the change into organisational culture </a:t>
            </a:r>
          </a:p>
          <a:p>
            <a:pPr eaLnBrk="1" fontAlgn="auto" hangingPunct="1">
              <a:spcBef>
                <a:spcPts val="0"/>
              </a:spcBef>
              <a:spcAft>
                <a:spcPts val="0"/>
              </a:spcAft>
              <a:defRPr/>
            </a:pPr>
            <a:endParaRPr lang="en-GB" b="1" i="1" dirty="0" smtClean="0"/>
          </a:p>
          <a:p>
            <a:pPr eaLnBrk="1" fontAlgn="auto" hangingPunct="1">
              <a:spcBef>
                <a:spcPts val="0"/>
              </a:spcBef>
              <a:spcAft>
                <a:spcPts val="0"/>
              </a:spcAft>
              <a:defRPr/>
            </a:pPr>
            <a:r>
              <a:rPr lang="en-GB" b="1" dirty="0" smtClean="0"/>
              <a:t>What are the most important points to consider in this stage?</a:t>
            </a:r>
            <a:endParaRPr lang="en-GB" dirty="0" smtClean="0"/>
          </a:p>
          <a:p>
            <a:pPr eaLnBrk="1" fontAlgn="auto" hangingPunct="1">
              <a:spcBef>
                <a:spcPts val="0"/>
              </a:spcBef>
              <a:spcAft>
                <a:spcPts val="0"/>
              </a:spcAft>
              <a:defRPr/>
            </a:pPr>
            <a:r>
              <a:rPr lang="en-GB" dirty="0" smtClean="0"/>
              <a:t>Change must be anchored in corporate culture. People must feel that, “this is the way we do thing around here”, and firmly see the connection between increased performance and the implemented change.</a:t>
            </a:r>
          </a:p>
          <a:p>
            <a:pPr eaLnBrk="1" fontAlgn="auto" hangingPunct="1">
              <a:spcBef>
                <a:spcPts val="0"/>
              </a:spcBef>
              <a:spcAft>
                <a:spcPts val="0"/>
              </a:spcAft>
              <a:defRPr/>
            </a:pPr>
            <a:r>
              <a:rPr lang="en-GB" dirty="0" smtClean="0"/>
              <a:t>A particular danger is that employees come to associate forces of change with the benefits of changes rather than their own contributions. They may think that the turnaround was because of charismatic Peter-the-boss, rather than the change of their own behaviour when interacting with clients, customers and each other. </a:t>
            </a:r>
          </a:p>
          <a:p>
            <a:pPr eaLnBrk="1" fontAlgn="auto" hangingPunct="1">
              <a:spcBef>
                <a:spcPts val="0"/>
              </a:spcBef>
              <a:spcAft>
                <a:spcPts val="0"/>
              </a:spcAft>
              <a:defRPr/>
            </a:pPr>
            <a:r>
              <a:rPr lang="en-GB" dirty="0" smtClean="0"/>
              <a:t>This danger is avoided by constant communication throughout all stages of change to clearly illustrate the link between new successes and the change programme. </a:t>
            </a:r>
          </a:p>
          <a:p>
            <a:pPr eaLnBrk="1" fontAlgn="auto" hangingPunct="1">
              <a:spcBef>
                <a:spcPts val="0"/>
              </a:spcBef>
              <a:spcAft>
                <a:spcPts val="0"/>
              </a:spcAft>
              <a:defRPr/>
            </a:pPr>
            <a:endParaRPr lang="en-GB" dirty="0" smtClean="0"/>
          </a:p>
        </p:txBody>
      </p:sp>
      <p:sp>
        <p:nvSpPr>
          <p:cNvPr id="1075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charset="0"/>
                <a:ea typeface="Arial" charset="0"/>
                <a:cs typeface="Arial" charset="0"/>
              </a:defRPr>
            </a:lvl1pPr>
            <a:lvl2pPr marL="742950" indent="-285750">
              <a:defRPr>
                <a:solidFill>
                  <a:schemeClr val="tx1"/>
                </a:solidFill>
                <a:latin typeface="Gill Sans MT" charset="0"/>
                <a:ea typeface="Arial" charset="0"/>
                <a:cs typeface="Arial" charset="0"/>
              </a:defRPr>
            </a:lvl2pPr>
            <a:lvl3pPr marL="1143000" indent="-228600">
              <a:defRPr>
                <a:solidFill>
                  <a:schemeClr val="tx1"/>
                </a:solidFill>
                <a:latin typeface="Gill Sans MT" charset="0"/>
                <a:ea typeface="Arial" charset="0"/>
                <a:cs typeface="Arial" charset="0"/>
              </a:defRPr>
            </a:lvl3pPr>
            <a:lvl4pPr marL="1600200" indent="-228600">
              <a:defRPr>
                <a:solidFill>
                  <a:schemeClr val="tx1"/>
                </a:solidFill>
                <a:latin typeface="Gill Sans MT" charset="0"/>
                <a:ea typeface="Arial" charset="0"/>
                <a:cs typeface="Arial" charset="0"/>
              </a:defRPr>
            </a:lvl4pPr>
            <a:lvl5pPr marL="2057400" indent="-228600">
              <a:defRPr>
                <a:solidFill>
                  <a:schemeClr val="tx1"/>
                </a:solidFill>
                <a:latin typeface="Gill Sans MT" charset="0"/>
                <a:ea typeface="Arial" charset="0"/>
                <a:cs typeface="Arial" charset="0"/>
              </a:defRPr>
            </a:lvl5pPr>
            <a:lvl6pPr marL="2514600" indent="-228600" eaLnBrk="0" fontAlgn="base" hangingPunct="0">
              <a:spcBef>
                <a:spcPct val="0"/>
              </a:spcBef>
              <a:spcAft>
                <a:spcPct val="0"/>
              </a:spcAft>
              <a:defRPr>
                <a:solidFill>
                  <a:schemeClr val="tx1"/>
                </a:solidFill>
                <a:latin typeface="Gill Sans MT" charset="0"/>
                <a:ea typeface="Arial" charset="0"/>
                <a:cs typeface="Arial" charset="0"/>
              </a:defRPr>
            </a:lvl6pPr>
            <a:lvl7pPr marL="2971800" indent="-228600" eaLnBrk="0" fontAlgn="base" hangingPunct="0">
              <a:spcBef>
                <a:spcPct val="0"/>
              </a:spcBef>
              <a:spcAft>
                <a:spcPct val="0"/>
              </a:spcAft>
              <a:defRPr>
                <a:solidFill>
                  <a:schemeClr val="tx1"/>
                </a:solidFill>
                <a:latin typeface="Gill Sans MT" charset="0"/>
                <a:ea typeface="Arial" charset="0"/>
                <a:cs typeface="Arial" charset="0"/>
              </a:defRPr>
            </a:lvl7pPr>
            <a:lvl8pPr marL="3429000" indent="-228600" eaLnBrk="0" fontAlgn="base" hangingPunct="0">
              <a:spcBef>
                <a:spcPct val="0"/>
              </a:spcBef>
              <a:spcAft>
                <a:spcPct val="0"/>
              </a:spcAft>
              <a:defRPr>
                <a:solidFill>
                  <a:schemeClr val="tx1"/>
                </a:solidFill>
                <a:latin typeface="Gill Sans MT" charset="0"/>
                <a:ea typeface="Arial" charset="0"/>
                <a:cs typeface="Arial" charset="0"/>
              </a:defRPr>
            </a:lvl8pPr>
            <a:lvl9pPr marL="3886200" indent="-228600" eaLnBrk="0" fontAlgn="base" hangingPunct="0">
              <a:spcBef>
                <a:spcPct val="0"/>
              </a:spcBef>
              <a:spcAft>
                <a:spcPct val="0"/>
              </a:spcAft>
              <a:defRPr>
                <a:solidFill>
                  <a:schemeClr val="tx1"/>
                </a:solidFill>
                <a:latin typeface="Gill Sans MT" charset="0"/>
                <a:ea typeface="Arial" charset="0"/>
                <a:cs typeface="Arial" charset="0"/>
              </a:defRPr>
            </a:lvl9pPr>
          </a:lstStyle>
          <a:p>
            <a:fld id="{CE5CC0BB-CF74-7F43-890F-F80DED0B2893}" type="slidenum">
              <a:rPr lang="en-US" altLang="en-US">
                <a:latin typeface="Calibri" charset="0"/>
              </a:rPr>
              <a:pPr/>
              <a:t>55</a:t>
            </a:fld>
            <a:endParaRPr lang="en-US" altLang="en-US">
              <a:latin typeface="Calibri" charset="0"/>
            </a:endParaRPr>
          </a:p>
        </p:txBody>
      </p:sp>
    </p:spTree>
    <p:extLst>
      <p:ext uri="{BB962C8B-B14F-4D97-AF65-F5344CB8AC3E}">
        <p14:creationId xmlns:p14="http://schemas.microsoft.com/office/powerpoint/2010/main" val="2659691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altLang="en-US" b="1"/>
              <a:t>Does order of these 8 stages of change matter?</a:t>
            </a:r>
            <a:endParaRPr lang="en-GB" altLang="en-US"/>
          </a:p>
          <a:p>
            <a:pPr eaLnBrk="1" hangingPunct="1">
              <a:spcBef>
                <a:spcPct val="0"/>
              </a:spcBef>
            </a:pPr>
            <a:r>
              <a:rPr lang="en-GB" altLang="en-US"/>
              <a:t>Suppose a company starts the process of change and gradually progresses forward in each of these stages. After about a year, they start to feel that not much is moving forward and that the enthusiasm for change has been lost. There seems to be a lot of resistance and confusion on where to go next. </a:t>
            </a:r>
          </a:p>
          <a:p>
            <a:pPr eaLnBrk="1" hangingPunct="1">
              <a:spcBef>
                <a:spcPct val="0"/>
              </a:spcBef>
            </a:pPr>
            <a:r>
              <a:rPr lang="en-GB" altLang="en-US"/>
              <a:t>The problem can be that the initial stages have not been addressed adequately. For example if the guiding team is not consistent or suddenly the top management no longer believes in the change, the guiding team can communicate mixed messages and undermine the change process. </a:t>
            </a:r>
          </a:p>
          <a:p>
            <a:pPr eaLnBrk="1" hangingPunct="1">
              <a:spcBef>
                <a:spcPct val="0"/>
              </a:spcBef>
            </a:pPr>
            <a:r>
              <a:rPr lang="en-GB" altLang="en-US"/>
              <a:t>Hence, a change process is rarely successful if the 8 steps are not followed in the right order. </a:t>
            </a:r>
          </a:p>
          <a:p>
            <a:pPr eaLnBrk="1" hangingPunct="1">
              <a:spcBef>
                <a:spcPct val="0"/>
              </a:spcBef>
            </a:pPr>
            <a:r>
              <a:rPr lang="en-GB" altLang="en-US"/>
              <a:t> </a:t>
            </a:r>
          </a:p>
          <a:p>
            <a:pPr eaLnBrk="1" hangingPunct="1">
              <a:spcBef>
                <a:spcPct val="0"/>
              </a:spcBef>
            </a:pPr>
            <a:r>
              <a:rPr lang="en-GB" altLang="en-US" b="1"/>
              <a:t>[RECAP][BLANK SCREEN]</a:t>
            </a:r>
            <a:endParaRPr lang="en-GB" altLang="en-US"/>
          </a:p>
          <a:p>
            <a:pPr eaLnBrk="1" hangingPunct="1">
              <a:spcBef>
                <a:spcPct val="0"/>
              </a:spcBef>
            </a:pPr>
            <a:r>
              <a:rPr lang="en-GB" altLang="en-US" i="1"/>
              <a:t>To Tutor: </a:t>
            </a:r>
            <a:r>
              <a:rPr lang="en-GB" altLang="en-US"/>
              <a:t>Ask the delegates to study the slide and memorise the sequence. After a couple of minutes blank the screen and nominate one person at random and ask him to state the first stage. Then nominate another person and ask for the next stage. Continue until all eight stages are covered. If someone couldn’t remember, ask others to help. Continue for three rounds until memorised. </a:t>
            </a:r>
          </a:p>
          <a:p>
            <a:pPr eaLnBrk="1" hangingPunct="1">
              <a:spcBef>
                <a:spcPct val="0"/>
              </a:spcBef>
            </a:pPr>
            <a:r>
              <a:rPr lang="en-GB" altLang="en-US"/>
              <a:t> </a:t>
            </a:r>
          </a:p>
          <a:p>
            <a:pPr eaLnBrk="1" hangingPunct="1">
              <a:spcBef>
                <a:spcPct val="0"/>
              </a:spcBef>
            </a:pPr>
            <a:r>
              <a:rPr lang="en-GB" altLang="en-US" b="1"/>
              <a:t>[SHOW SCREEN]</a:t>
            </a:r>
            <a:endParaRPr lang="en-GB" altLang="en-US"/>
          </a:p>
        </p:txBody>
      </p:sp>
      <p:sp>
        <p:nvSpPr>
          <p:cNvPr id="1095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charset="0"/>
                <a:ea typeface="Arial" charset="0"/>
                <a:cs typeface="Arial" charset="0"/>
              </a:defRPr>
            </a:lvl1pPr>
            <a:lvl2pPr marL="742950" indent="-285750">
              <a:defRPr>
                <a:solidFill>
                  <a:schemeClr val="tx1"/>
                </a:solidFill>
                <a:latin typeface="Gill Sans MT" charset="0"/>
                <a:ea typeface="Arial" charset="0"/>
                <a:cs typeface="Arial" charset="0"/>
              </a:defRPr>
            </a:lvl2pPr>
            <a:lvl3pPr marL="1143000" indent="-228600">
              <a:defRPr>
                <a:solidFill>
                  <a:schemeClr val="tx1"/>
                </a:solidFill>
                <a:latin typeface="Gill Sans MT" charset="0"/>
                <a:ea typeface="Arial" charset="0"/>
                <a:cs typeface="Arial" charset="0"/>
              </a:defRPr>
            </a:lvl3pPr>
            <a:lvl4pPr marL="1600200" indent="-228600">
              <a:defRPr>
                <a:solidFill>
                  <a:schemeClr val="tx1"/>
                </a:solidFill>
                <a:latin typeface="Gill Sans MT" charset="0"/>
                <a:ea typeface="Arial" charset="0"/>
                <a:cs typeface="Arial" charset="0"/>
              </a:defRPr>
            </a:lvl4pPr>
            <a:lvl5pPr marL="2057400" indent="-228600">
              <a:defRPr>
                <a:solidFill>
                  <a:schemeClr val="tx1"/>
                </a:solidFill>
                <a:latin typeface="Gill Sans MT" charset="0"/>
                <a:ea typeface="Arial" charset="0"/>
                <a:cs typeface="Arial" charset="0"/>
              </a:defRPr>
            </a:lvl5pPr>
            <a:lvl6pPr marL="2514600" indent="-228600" eaLnBrk="0" fontAlgn="base" hangingPunct="0">
              <a:spcBef>
                <a:spcPct val="0"/>
              </a:spcBef>
              <a:spcAft>
                <a:spcPct val="0"/>
              </a:spcAft>
              <a:defRPr>
                <a:solidFill>
                  <a:schemeClr val="tx1"/>
                </a:solidFill>
                <a:latin typeface="Gill Sans MT" charset="0"/>
                <a:ea typeface="Arial" charset="0"/>
                <a:cs typeface="Arial" charset="0"/>
              </a:defRPr>
            </a:lvl6pPr>
            <a:lvl7pPr marL="2971800" indent="-228600" eaLnBrk="0" fontAlgn="base" hangingPunct="0">
              <a:spcBef>
                <a:spcPct val="0"/>
              </a:spcBef>
              <a:spcAft>
                <a:spcPct val="0"/>
              </a:spcAft>
              <a:defRPr>
                <a:solidFill>
                  <a:schemeClr val="tx1"/>
                </a:solidFill>
                <a:latin typeface="Gill Sans MT" charset="0"/>
                <a:ea typeface="Arial" charset="0"/>
                <a:cs typeface="Arial" charset="0"/>
              </a:defRPr>
            </a:lvl7pPr>
            <a:lvl8pPr marL="3429000" indent="-228600" eaLnBrk="0" fontAlgn="base" hangingPunct="0">
              <a:spcBef>
                <a:spcPct val="0"/>
              </a:spcBef>
              <a:spcAft>
                <a:spcPct val="0"/>
              </a:spcAft>
              <a:defRPr>
                <a:solidFill>
                  <a:schemeClr val="tx1"/>
                </a:solidFill>
                <a:latin typeface="Gill Sans MT" charset="0"/>
                <a:ea typeface="Arial" charset="0"/>
                <a:cs typeface="Arial" charset="0"/>
              </a:defRPr>
            </a:lvl8pPr>
            <a:lvl9pPr marL="3886200" indent="-228600" eaLnBrk="0" fontAlgn="base" hangingPunct="0">
              <a:spcBef>
                <a:spcPct val="0"/>
              </a:spcBef>
              <a:spcAft>
                <a:spcPct val="0"/>
              </a:spcAft>
              <a:defRPr>
                <a:solidFill>
                  <a:schemeClr val="tx1"/>
                </a:solidFill>
                <a:latin typeface="Gill Sans MT" charset="0"/>
                <a:ea typeface="Arial" charset="0"/>
                <a:cs typeface="Arial" charset="0"/>
              </a:defRPr>
            </a:lvl9pPr>
          </a:lstStyle>
          <a:p>
            <a:fld id="{762AFE2A-9CEA-1C4B-913C-9D9C673C8B55}" type="slidenum">
              <a:rPr lang="en-US" altLang="en-US">
                <a:latin typeface="Calibri" charset="0"/>
              </a:rPr>
              <a:pPr/>
              <a:t>56</a:t>
            </a:fld>
            <a:endParaRPr lang="en-US" altLang="en-US">
              <a:latin typeface="Calibri" charset="0"/>
            </a:endParaRPr>
          </a:p>
        </p:txBody>
      </p:sp>
    </p:spTree>
    <p:extLst>
      <p:ext uri="{BB962C8B-B14F-4D97-AF65-F5344CB8AC3E}">
        <p14:creationId xmlns:p14="http://schemas.microsoft.com/office/powerpoint/2010/main" val="11198652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Times New Roman" pitchFamily="18" charset="0"/>
                <a:ea typeface="+mn-ea"/>
                <a:cs typeface="+mn-cs"/>
              </a:rPr>
              <a:t>As you have moved through each of the Change Readiness Factors, you’ve most likely found that you score higher or lower in different areas. Your goal should be to be aware of any traits where you score very high or very low, and be mindful of the caveats offered.  Being aware of them helps you take advantage of those traits that can help you deal more effectively with change while minimizing those traits that don’t serve you as well.</a:t>
            </a:r>
          </a:p>
          <a:p>
            <a:r>
              <a:rPr lang="en-US" sz="1200" kern="1200" dirty="0" smtClean="0">
                <a:solidFill>
                  <a:schemeClr val="tx1"/>
                </a:solidFill>
                <a:effectLst/>
                <a:latin typeface="Times New Roman" pitchFamily="18" charset="0"/>
                <a:ea typeface="+mn-ea"/>
                <a:cs typeface="+mn-cs"/>
              </a:rPr>
              <a:t>Another effective strategy for your team’s success is to seek out other perspectives from colleagues who score differently on each of the factors than you do. Teams are encouraged to take the assessment and share their results, in order to leverage each member’s strengths while helping minimize vulnerabilities.</a:t>
            </a:r>
            <a:endParaRPr lang="en-US" sz="1200" kern="1200" dirty="0">
              <a:solidFill>
                <a:schemeClr val="tx1"/>
              </a:solidFill>
              <a:effectLst/>
              <a:latin typeface="Times New Roman" pitchFamily="18" charset="0"/>
              <a:ea typeface="+mn-ea"/>
              <a:cs typeface="+mn-cs"/>
            </a:endParaRP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520CDE83-4747-40E2-8518-42627F9C4010}" type="slidenum">
              <a:rPr lang="en-US" smtClean="0"/>
              <a:pPr/>
              <a:t>57</a:t>
            </a:fld>
            <a:endParaRPr lang="en-US" dirty="0"/>
          </a:p>
        </p:txBody>
      </p:sp>
    </p:spTree>
    <p:extLst>
      <p:ext uri="{BB962C8B-B14F-4D97-AF65-F5344CB8AC3E}">
        <p14:creationId xmlns:p14="http://schemas.microsoft.com/office/powerpoint/2010/main" val="14384346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Shape 8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2" name="Shape 82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4601832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Shape 8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5" name="Shape 83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Clr>
                <a:schemeClr val="dk1"/>
              </a:buClr>
              <a:buSzPct val="25000"/>
              <a:buFont typeface="Arial"/>
              <a:buNone/>
            </a:pPr>
            <a:r>
              <a:rPr lang="en" sz="1200" b="1">
                <a:solidFill>
                  <a:schemeClr val="dk1"/>
                </a:solidFill>
                <a:latin typeface="Calibri"/>
                <a:ea typeface="Calibri"/>
                <a:cs typeface="Calibri"/>
                <a:sym typeface="Calibri"/>
              </a:rPr>
              <a:t>Everyone spends 30 sec </a:t>
            </a:r>
          </a:p>
        </p:txBody>
      </p:sp>
    </p:spTree>
    <p:extLst>
      <p:ext uri="{BB962C8B-B14F-4D97-AF65-F5344CB8AC3E}">
        <p14:creationId xmlns:p14="http://schemas.microsoft.com/office/powerpoint/2010/main" val="13975962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Shape 8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1" name="Shape 84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58205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Times New Roman" pitchFamily="18" charset="0"/>
                <a:ea typeface="+mn-ea"/>
                <a:cs typeface="+mn-cs"/>
              </a:rPr>
              <a:t>Each and every organization and individual must undergo change to grow and thrive.  It is our unique change readiness traits – also referred to as the ‘8 Factors of Change Readiness’ that impact the way we perceive and react to this change in our professional</a:t>
            </a:r>
            <a:r>
              <a:rPr lang="en-US" sz="1200" kern="1200" baseline="0" dirty="0" smtClean="0">
                <a:solidFill>
                  <a:schemeClr val="tx1"/>
                </a:solidFill>
                <a:effectLst/>
                <a:latin typeface="Times New Roman" pitchFamily="18" charset="0"/>
                <a:ea typeface="+mn-ea"/>
                <a:cs typeface="+mn-cs"/>
              </a:rPr>
              <a:t> and personal lives</a:t>
            </a:r>
            <a:r>
              <a:rPr lang="en-US" sz="1200" kern="1200" dirty="0" smtClean="0">
                <a:solidFill>
                  <a:schemeClr val="tx1"/>
                </a:solidFill>
                <a:effectLst/>
                <a:latin typeface="Times New Roman" pitchFamily="18" charset="0"/>
                <a:ea typeface="+mn-ea"/>
                <a:cs typeface="+mn-cs"/>
              </a:rPr>
              <a:t>.    </a:t>
            </a:r>
          </a:p>
          <a:p>
            <a:endParaRPr lang="en-US" sz="1200" kern="1200" dirty="0" smtClean="0">
              <a:solidFill>
                <a:schemeClr val="tx1"/>
              </a:solidFill>
              <a:effectLst/>
              <a:latin typeface="Times New Roman" pitchFamily="18" charset="0"/>
              <a:ea typeface="+mn-ea"/>
              <a:cs typeface="+mn-cs"/>
            </a:endParaRPr>
          </a:p>
          <a:p>
            <a:endParaRPr lang="en-US" sz="1200" kern="1200" dirty="0" smtClean="0">
              <a:solidFill>
                <a:schemeClr val="tx1"/>
              </a:solidFill>
              <a:effectLst/>
              <a:latin typeface="Times New Roman" pitchFamily="18" charset="0"/>
              <a:ea typeface="+mn-ea"/>
              <a:cs typeface="+mn-cs"/>
            </a:endParaRPr>
          </a:p>
          <a:p>
            <a:r>
              <a:rPr lang="en-US" sz="1200" kern="1200" dirty="0" smtClean="0">
                <a:solidFill>
                  <a:schemeClr val="tx1"/>
                </a:solidFill>
                <a:effectLst/>
                <a:latin typeface="Times New Roman" pitchFamily="18" charset="0"/>
                <a:ea typeface="+mn-ea"/>
                <a:cs typeface="+mn-cs"/>
              </a:rPr>
              <a:t>Whether </a:t>
            </a:r>
            <a:r>
              <a:rPr lang="en-US" sz="1200" kern="1200" dirty="0">
                <a:solidFill>
                  <a:schemeClr val="tx1"/>
                </a:solidFill>
                <a:effectLst/>
                <a:latin typeface="Times New Roman" pitchFamily="18" charset="0"/>
                <a:ea typeface="+mn-ea"/>
                <a:cs typeface="+mn-cs"/>
              </a:rPr>
              <a:t>you are in a leadership role or part of a team, these 8 factors influence your ability to embrace and adapt to change.  They also indicate your current abilities to act as part of a cohesive team with a shared goal, vision, and mission.</a:t>
            </a:r>
          </a:p>
          <a:p>
            <a:r>
              <a:rPr lang="en-US" sz="1200" kern="1200" dirty="0">
                <a:solidFill>
                  <a:schemeClr val="tx1"/>
                </a:solidFill>
                <a:effectLst/>
                <a:latin typeface="Times New Roman" pitchFamily="18" charset="0"/>
                <a:ea typeface="+mn-ea"/>
                <a:cs typeface="+mn-cs"/>
              </a:rPr>
              <a:t> </a:t>
            </a:r>
          </a:p>
          <a:p>
            <a:r>
              <a:rPr lang="en-US" sz="1200" kern="1200" dirty="0">
                <a:solidFill>
                  <a:schemeClr val="tx1"/>
                </a:solidFill>
                <a:effectLst/>
                <a:latin typeface="Times New Roman" pitchFamily="18" charset="0"/>
                <a:ea typeface="+mn-ea"/>
                <a:cs typeface="+mn-cs"/>
              </a:rPr>
              <a:t>In a team environment, the individual traits of each member determine their ability to complement one another’s strengths and weaknesses, and can personally impact whether you are seen as a forward thinking thought leader and valuable change agent within your organization.</a:t>
            </a:r>
          </a:p>
          <a:p>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520CDE83-4747-40E2-8518-42627F9C4010}" type="slidenum">
              <a:rPr lang="en-US" smtClean="0"/>
              <a:pPr/>
              <a:t>7</a:t>
            </a:fld>
            <a:endParaRPr lang="en-US" dirty="0"/>
          </a:p>
        </p:txBody>
      </p:sp>
    </p:spTree>
    <p:extLst>
      <p:ext uri="{BB962C8B-B14F-4D97-AF65-F5344CB8AC3E}">
        <p14:creationId xmlns:p14="http://schemas.microsoft.com/office/powerpoint/2010/main" val="858898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Take a</a:t>
            </a:r>
            <a:r>
              <a:rPr lang="en-US" baseline="0" dirty="0"/>
              <a:t> moment to th</a:t>
            </a:r>
            <a:r>
              <a:rPr lang="en-US" dirty="0"/>
              <a:t>ink of a change that happened</a:t>
            </a:r>
            <a:r>
              <a:rPr lang="en-US" baseline="0" dirty="0"/>
              <a:t> in your life recently – It can be personal or professional. After hearing these instructions, </a:t>
            </a:r>
            <a:r>
              <a:rPr lang="en-US" baseline="0" dirty="0" smtClean="0"/>
              <a:t>First </a:t>
            </a:r>
            <a:r>
              <a:rPr lang="en-US" baseline="0" dirty="0"/>
              <a:t>list your negative reactions….then your positive reactions.  </a:t>
            </a:r>
          </a:p>
          <a:p>
            <a:pPr marL="171450" indent="-171450">
              <a:buFont typeface="Arial" panose="020B0604020202020204" pitchFamily="34" charset="0"/>
              <a:buChar char="•"/>
            </a:pPr>
            <a:r>
              <a:rPr lang="en-US" sz="1200" kern="1200" dirty="0">
                <a:solidFill>
                  <a:schemeClr val="tx1"/>
                </a:solidFill>
                <a:effectLst/>
                <a:latin typeface="Times New Roman" pitchFamily="18" charset="0"/>
                <a:ea typeface="+mn-ea"/>
                <a:cs typeface="+mn-cs"/>
              </a:rPr>
              <a:t>List your negative reactions to a recent professional or personal change.</a:t>
            </a:r>
          </a:p>
          <a:p>
            <a:pPr marL="171450" indent="-171450">
              <a:buFont typeface="Arial" panose="020B0604020202020204" pitchFamily="34" charset="0"/>
              <a:buChar char="•"/>
            </a:pPr>
            <a:r>
              <a:rPr lang="en-US" sz="1200" kern="1200" dirty="0">
                <a:solidFill>
                  <a:schemeClr val="tx1"/>
                </a:solidFill>
                <a:effectLst/>
                <a:latin typeface="Times New Roman" pitchFamily="18" charset="0"/>
                <a:ea typeface="+mn-ea"/>
                <a:cs typeface="+mn-cs"/>
              </a:rPr>
              <a:t>List your positive reactions to a recent professional or personal change.</a:t>
            </a:r>
          </a:p>
          <a:p>
            <a:r>
              <a:rPr lang="en-US" sz="1200" kern="1200" dirty="0">
                <a:solidFill>
                  <a:schemeClr val="tx1"/>
                </a:solidFill>
                <a:effectLst/>
                <a:latin typeface="Times New Roman" pitchFamily="18" charset="0"/>
                <a:ea typeface="+mn-ea"/>
                <a:cs typeface="+mn-cs"/>
              </a:rPr>
              <a:t>STOP</a:t>
            </a:r>
          </a:p>
          <a:p>
            <a:r>
              <a:rPr lang="en-US" sz="1200" kern="1200" dirty="0">
                <a:solidFill>
                  <a:schemeClr val="tx1"/>
                </a:solidFill>
                <a:effectLst/>
                <a:latin typeface="Times New Roman" pitchFamily="18" charset="0"/>
                <a:ea typeface="+mn-ea"/>
                <a:cs typeface="+mn-cs"/>
              </a:rPr>
              <a:t>Think about:</a:t>
            </a:r>
          </a:p>
          <a:p>
            <a:r>
              <a:rPr lang="en-US" sz="1200" kern="1200" dirty="0">
                <a:solidFill>
                  <a:schemeClr val="tx1"/>
                </a:solidFill>
                <a:effectLst/>
                <a:latin typeface="Times New Roman" pitchFamily="18" charset="0"/>
                <a:ea typeface="+mn-ea"/>
                <a:cs typeface="+mn-cs"/>
              </a:rPr>
              <a:t>What makes a change seem positive?  Negative? Why?</a:t>
            </a:r>
          </a:p>
          <a:p>
            <a:endParaRPr lang="en-US" sz="12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Why do you think it is important to become more effective in how we perceive and react to change around us?</a:t>
            </a:r>
          </a:p>
          <a:p>
            <a:endParaRPr lang="en-US" baseline="0" dirty="0"/>
          </a:p>
          <a:p>
            <a:r>
              <a:rPr lang="en-US" baseline="0" dirty="0"/>
              <a:t>What is the lesson here?</a:t>
            </a:r>
          </a:p>
          <a:p>
            <a:endParaRPr lang="en-US" baseline="0" dirty="0"/>
          </a:p>
          <a:p>
            <a:r>
              <a:rPr lang="en-US" baseline="0" dirty="0"/>
              <a:t>Can you see how any kind of change may be perceived as good or bad and is often a little of both.</a:t>
            </a:r>
          </a:p>
          <a:p>
            <a:r>
              <a:rPr lang="en-US" baseline="0" dirty="0"/>
              <a:t>Hopefully from your writing and answers to these questions, you can see how any change that happens to you has both good and bad aspects.  It is important to appreciate this as it will keep you open minded and learning through even your most difficult changes</a:t>
            </a:r>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520CDE83-4747-40E2-8518-42627F9C4010}" type="slidenum">
              <a:rPr lang="en-US" smtClean="0"/>
              <a:pPr/>
              <a:t>8</a:t>
            </a:fld>
            <a:endParaRPr lang="en-US" dirty="0"/>
          </a:p>
        </p:txBody>
      </p:sp>
    </p:spTree>
    <p:extLst>
      <p:ext uri="{BB962C8B-B14F-4D97-AF65-F5344CB8AC3E}">
        <p14:creationId xmlns:p14="http://schemas.microsoft.com/office/powerpoint/2010/main" val="1338933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68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altLang="en-US" b="1" dirty="0" smtClean="0"/>
              <a:t>Based on your answers to the previous slide, where would</a:t>
            </a:r>
            <a:r>
              <a:rPr lang="en-GB" altLang="en-US" b="1" baseline="0" dirty="0" smtClean="0"/>
              <a:t> you fall today on this </a:t>
            </a:r>
            <a:r>
              <a:rPr lang="en-GB" altLang="en-US" b="1" dirty="0" smtClean="0"/>
              <a:t>personal transition curve?</a:t>
            </a:r>
            <a:endParaRPr lang="en-GB" altLang="en-US" b="1" baseline="0" dirty="0" smtClean="0"/>
          </a:p>
          <a:p>
            <a:pPr eaLnBrk="1" hangingPunct="1">
              <a:spcBef>
                <a:spcPct val="0"/>
              </a:spcBef>
            </a:pPr>
            <a:r>
              <a:rPr lang="en-GB" altLang="en-US" dirty="0"/>
              <a:t> </a:t>
            </a:r>
          </a:p>
          <a:p>
            <a:pPr eaLnBrk="1" hangingPunct="1">
              <a:spcBef>
                <a:spcPct val="0"/>
              </a:spcBef>
            </a:pPr>
            <a:r>
              <a:rPr lang="en-GB" altLang="en-US" b="1" dirty="0"/>
              <a:t>Does reaction to change matter?</a:t>
            </a:r>
            <a:endParaRPr lang="en-GB" altLang="en-US" dirty="0"/>
          </a:p>
          <a:p>
            <a:pPr eaLnBrk="1" hangingPunct="1">
              <a:spcBef>
                <a:spcPct val="0"/>
              </a:spcBef>
            </a:pPr>
            <a:r>
              <a:rPr lang="en-GB" altLang="en-US" dirty="0"/>
              <a:t>The </a:t>
            </a:r>
            <a:r>
              <a:rPr lang="en-GB" altLang="en-US" i="1" dirty="0"/>
              <a:t>Personal Transition Curve</a:t>
            </a:r>
            <a:r>
              <a:rPr lang="en-GB" altLang="en-US" dirty="0"/>
              <a:t> is a great tool in recognising what is needed at each stage. As a manager who is leading the change, you need to be aware that most people may not clearly understand which part of the curve they are in. It is your job to recognise this, communicate appropriate information and provide support to help them through these stages. </a:t>
            </a:r>
          </a:p>
          <a:p>
            <a:pPr eaLnBrk="1" hangingPunct="1">
              <a:spcBef>
                <a:spcPct val="0"/>
              </a:spcBef>
            </a:pPr>
            <a:r>
              <a:rPr lang="en-GB" altLang="en-US" dirty="0"/>
              <a:t>As you may have noticed, many of the stages on the transition curve are highly emotional. Management must take steps to address these emotional upheavals as they occur and control their impact in order to minimise the spread of negativity throughout the organisation. </a:t>
            </a:r>
          </a:p>
          <a:p>
            <a:pPr eaLnBrk="1" hangingPunct="1">
              <a:spcBef>
                <a:spcPct val="0"/>
              </a:spcBef>
            </a:pPr>
            <a:r>
              <a:rPr lang="en-GB" altLang="en-US" b="1" dirty="0"/>
              <a:t> </a:t>
            </a:r>
            <a:endParaRPr lang="en-GB" altLang="en-US" dirty="0"/>
          </a:p>
          <a:p>
            <a:pPr eaLnBrk="1" hangingPunct="1">
              <a:spcBef>
                <a:spcPct val="0"/>
              </a:spcBef>
            </a:pPr>
            <a:r>
              <a:rPr lang="en-GB" altLang="en-US" b="1" dirty="0"/>
              <a:t>Does everyone go through the transition at the same speed?</a:t>
            </a:r>
            <a:endParaRPr lang="en-GB" altLang="en-US" dirty="0"/>
          </a:p>
          <a:p>
            <a:pPr eaLnBrk="1" hangingPunct="1">
              <a:spcBef>
                <a:spcPct val="0"/>
              </a:spcBef>
            </a:pPr>
            <a:r>
              <a:rPr lang="en-GB" altLang="en-US" dirty="0"/>
              <a:t>No. Different people transit through the curve at different speeds. Hence, you will end up with a team where each person thinks slightly differently about the change and hence behaves differently. This is why the management needs to provide a tailored solution to accommodate various needs and reassure the staff accordingly.  </a:t>
            </a:r>
          </a:p>
        </p:txBody>
      </p:sp>
      <p:sp>
        <p:nvSpPr>
          <p:cNvPr id="768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charset="0"/>
                <a:ea typeface="Arial" charset="0"/>
                <a:cs typeface="Arial" charset="0"/>
              </a:defRPr>
            </a:lvl1pPr>
            <a:lvl2pPr marL="742950" indent="-285750">
              <a:defRPr>
                <a:solidFill>
                  <a:schemeClr val="tx1"/>
                </a:solidFill>
                <a:latin typeface="Gill Sans MT" charset="0"/>
                <a:ea typeface="Arial" charset="0"/>
                <a:cs typeface="Arial" charset="0"/>
              </a:defRPr>
            </a:lvl2pPr>
            <a:lvl3pPr marL="1143000" indent="-228600">
              <a:defRPr>
                <a:solidFill>
                  <a:schemeClr val="tx1"/>
                </a:solidFill>
                <a:latin typeface="Gill Sans MT" charset="0"/>
                <a:ea typeface="Arial" charset="0"/>
                <a:cs typeface="Arial" charset="0"/>
              </a:defRPr>
            </a:lvl3pPr>
            <a:lvl4pPr marL="1600200" indent="-228600">
              <a:defRPr>
                <a:solidFill>
                  <a:schemeClr val="tx1"/>
                </a:solidFill>
                <a:latin typeface="Gill Sans MT" charset="0"/>
                <a:ea typeface="Arial" charset="0"/>
                <a:cs typeface="Arial" charset="0"/>
              </a:defRPr>
            </a:lvl4pPr>
            <a:lvl5pPr marL="2057400" indent="-228600">
              <a:defRPr>
                <a:solidFill>
                  <a:schemeClr val="tx1"/>
                </a:solidFill>
                <a:latin typeface="Gill Sans MT" charset="0"/>
                <a:ea typeface="Arial" charset="0"/>
                <a:cs typeface="Arial" charset="0"/>
              </a:defRPr>
            </a:lvl5pPr>
            <a:lvl6pPr marL="2514600" indent="-228600" eaLnBrk="0" fontAlgn="base" hangingPunct="0">
              <a:spcBef>
                <a:spcPct val="0"/>
              </a:spcBef>
              <a:spcAft>
                <a:spcPct val="0"/>
              </a:spcAft>
              <a:defRPr>
                <a:solidFill>
                  <a:schemeClr val="tx1"/>
                </a:solidFill>
                <a:latin typeface="Gill Sans MT" charset="0"/>
                <a:ea typeface="Arial" charset="0"/>
                <a:cs typeface="Arial" charset="0"/>
              </a:defRPr>
            </a:lvl6pPr>
            <a:lvl7pPr marL="2971800" indent="-228600" eaLnBrk="0" fontAlgn="base" hangingPunct="0">
              <a:spcBef>
                <a:spcPct val="0"/>
              </a:spcBef>
              <a:spcAft>
                <a:spcPct val="0"/>
              </a:spcAft>
              <a:defRPr>
                <a:solidFill>
                  <a:schemeClr val="tx1"/>
                </a:solidFill>
                <a:latin typeface="Gill Sans MT" charset="0"/>
                <a:ea typeface="Arial" charset="0"/>
                <a:cs typeface="Arial" charset="0"/>
              </a:defRPr>
            </a:lvl7pPr>
            <a:lvl8pPr marL="3429000" indent="-228600" eaLnBrk="0" fontAlgn="base" hangingPunct="0">
              <a:spcBef>
                <a:spcPct val="0"/>
              </a:spcBef>
              <a:spcAft>
                <a:spcPct val="0"/>
              </a:spcAft>
              <a:defRPr>
                <a:solidFill>
                  <a:schemeClr val="tx1"/>
                </a:solidFill>
                <a:latin typeface="Gill Sans MT" charset="0"/>
                <a:ea typeface="Arial" charset="0"/>
                <a:cs typeface="Arial" charset="0"/>
              </a:defRPr>
            </a:lvl8pPr>
            <a:lvl9pPr marL="3886200" indent="-228600" eaLnBrk="0" fontAlgn="base" hangingPunct="0">
              <a:spcBef>
                <a:spcPct val="0"/>
              </a:spcBef>
              <a:spcAft>
                <a:spcPct val="0"/>
              </a:spcAft>
              <a:defRPr>
                <a:solidFill>
                  <a:schemeClr val="tx1"/>
                </a:solidFill>
                <a:latin typeface="Gill Sans MT" charset="0"/>
                <a:ea typeface="Arial" charset="0"/>
                <a:cs typeface="Arial" charset="0"/>
              </a:defRPr>
            </a:lvl9pPr>
          </a:lstStyle>
          <a:p>
            <a:fld id="{EC0635CD-D4CA-CF4C-949D-438E91C292A7}" type="slidenum">
              <a:rPr lang="en-US" altLang="en-US">
                <a:latin typeface="Calibri" charset="0"/>
              </a:rPr>
              <a:pPr/>
              <a:t>9</a:t>
            </a:fld>
            <a:endParaRPr lang="en-US" altLang="en-US">
              <a:latin typeface="Calibri" charset="0"/>
            </a:endParaRPr>
          </a:p>
        </p:txBody>
      </p:sp>
    </p:spTree>
    <p:extLst>
      <p:ext uri="{BB962C8B-B14F-4D97-AF65-F5344CB8AC3E}">
        <p14:creationId xmlns:p14="http://schemas.microsoft.com/office/powerpoint/2010/main" val="1609765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Times New Roman" pitchFamily="18" charset="0"/>
                <a:ea typeface="+mn-ea"/>
                <a:cs typeface="+mn-cs"/>
              </a:rPr>
              <a:t>We all perceive and respond to change differently, and we have different strengths that we can leverage in how we approach change.  We’ll begin with a review of the 8 factors of change readiness and begin to understand different ways that you and others may perceive and react to change.  These differences will affect how we impact and influence others, and it has a significant impact on our leadership style.  As leaders of organizations and teams, one of our most important roles is leading change.  </a:t>
            </a:r>
          </a:p>
          <a:p>
            <a:endParaRPr lang="en-US" sz="1200" kern="1200" dirty="0" smtClean="0">
              <a:solidFill>
                <a:schemeClr val="tx1"/>
              </a:solidFill>
              <a:effectLst/>
              <a:latin typeface="Times New Roman" pitchFamily="18" charset="0"/>
              <a:ea typeface="+mn-ea"/>
              <a:cs typeface="+mn-cs"/>
            </a:endParaRPr>
          </a:p>
          <a:p>
            <a:r>
              <a:rPr lang="en-US" sz="1200" kern="1200" dirty="0" smtClean="0">
                <a:solidFill>
                  <a:schemeClr val="tx1"/>
                </a:solidFill>
                <a:effectLst/>
                <a:latin typeface="Times New Roman" pitchFamily="18" charset="0"/>
                <a:ea typeface="+mn-ea"/>
                <a:cs typeface="+mn-cs"/>
              </a:rPr>
              <a:t>The 8 Factors of Change Readiness help us take a closer look at how we are affected by change, and allow us to more courageously forge the path ahead. At the end of the course, you should have a better feel for your Change Readiness profile and how to leverage your unique traits.  </a:t>
            </a:r>
          </a:p>
          <a:p>
            <a:endParaRPr lang="en-US" sz="1200" kern="1200" dirty="0" smtClean="0">
              <a:solidFill>
                <a:schemeClr val="tx1"/>
              </a:solidFill>
              <a:effectLst/>
              <a:latin typeface="Times New Roman" pitchFamily="18" charset="0"/>
              <a:ea typeface="+mn-ea"/>
              <a:cs typeface="+mn-cs"/>
            </a:endParaRPr>
          </a:p>
          <a:p>
            <a:r>
              <a:rPr lang="en-US" sz="1200" kern="1200" dirty="0" smtClean="0">
                <a:solidFill>
                  <a:schemeClr val="tx1"/>
                </a:solidFill>
                <a:effectLst/>
                <a:latin typeface="Times New Roman" pitchFamily="18" charset="0"/>
                <a:ea typeface="+mn-ea"/>
                <a:cs typeface="+mn-cs"/>
              </a:rPr>
              <a:t>Again, you are strongly encouraged to complete the reflection questions at the end of each factor.  To begin, think about how you perceive change and react to it, and think about times when you have reacted differently than your colleagues when a significant change occurred.  What are some reasons the reactions were different?  Why were they alike?</a:t>
            </a:r>
          </a:p>
          <a:p>
            <a:pPr lvl="0"/>
            <a:r>
              <a:rPr lang="en-US" sz="1200" kern="1200" dirty="0" smtClean="0">
                <a:solidFill>
                  <a:schemeClr val="tx1"/>
                </a:solidFill>
                <a:effectLst/>
                <a:latin typeface="Times New Roman" pitchFamily="18" charset="0"/>
                <a:ea typeface="+mn-ea"/>
                <a:cs typeface="+mn-cs"/>
              </a:rPr>
              <a:t/>
            </a:r>
            <a:br>
              <a:rPr lang="en-US" sz="1200" kern="1200" dirty="0" smtClean="0">
                <a:solidFill>
                  <a:schemeClr val="tx1"/>
                </a:solidFill>
                <a:effectLst/>
                <a:latin typeface="Times New Roman" pitchFamily="18" charset="0"/>
                <a:ea typeface="+mn-ea"/>
                <a:cs typeface="+mn-cs"/>
              </a:rPr>
            </a:br>
            <a:endParaRPr lang="en-US" sz="1200" kern="1200" dirty="0" smtClean="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fld id="{520CDE83-4747-40E2-8518-42627F9C4010}" type="slidenum">
              <a:rPr lang="en-US" smtClean="0"/>
              <a:pPr/>
              <a:t>10</a:t>
            </a:fld>
            <a:endParaRPr lang="en-US" dirty="0"/>
          </a:p>
        </p:txBody>
      </p:sp>
    </p:spTree>
    <p:extLst>
      <p:ext uri="{BB962C8B-B14F-4D97-AF65-F5344CB8AC3E}">
        <p14:creationId xmlns:p14="http://schemas.microsoft.com/office/powerpoint/2010/main" val="376070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4032B5B-4335-9540-BA86-58E5E01AFEA1}" type="datetimeFigureOut">
              <a:rPr lang="en-US" smtClean="0"/>
              <a:t>11/1/17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7BB813-2DFF-1244-B67B-9184FF96269F}" type="slidenum">
              <a:rPr lang="en-US" smtClean="0"/>
              <a:t>‹#›</a:t>
            </a:fld>
            <a:endParaRPr lang="en-US"/>
          </a:p>
        </p:txBody>
      </p:sp>
    </p:spTree>
    <p:extLst>
      <p:ext uri="{BB962C8B-B14F-4D97-AF65-F5344CB8AC3E}">
        <p14:creationId xmlns:p14="http://schemas.microsoft.com/office/powerpoint/2010/main" val="1485478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032B5B-4335-9540-BA86-58E5E01AFEA1}" type="datetimeFigureOut">
              <a:rPr lang="en-US" smtClean="0"/>
              <a:t>11/1/17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7BB813-2DFF-1244-B67B-9184FF96269F}" type="slidenum">
              <a:rPr lang="en-US" smtClean="0"/>
              <a:t>‹#›</a:t>
            </a:fld>
            <a:endParaRPr lang="en-US"/>
          </a:p>
        </p:txBody>
      </p:sp>
    </p:spTree>
    <p:extLst>
      <p:ext uri="{BB962C8B-B14F-4D97-AF65-F5344CB8AC3E}">
        <p14:creationId xmlns:p14="http://schemas.microsoft.com/office/powerpoint/2010/main" val="84811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032B5B-4335-9540-BA86-58E5E01AFEA1}" type="datetimeFigureOut">
              <a:rPr lang="en-US" smtClean="0"/>
              <a:t>11/1/17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7BB813-2DFF-1244-B67B-9184FF96269F}" type="slidenum">
              <a:rPr lang="en-US" smtClean="0"/>
              <a:t>‹#›</a:t>
            </a:fld>
            <a:endParaRPr lang="en-US"/>
          </a:p>
        </p:txBody>
      </p:sp>
    </p:spTree>
    <p:extLst>
      <p:ext uri="{BB962C8B-B14F-4D97-AF65-F5344CB8AC3E}">
        <p14:creationId xmlns:p14="http://schemas.microsoft.com/office/powerpoint/2010/main" val="16449200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Title 7"/>
          <p:cNvSpPr>
            <a:spLocks noGrp="1"/>
          </p:cNvSpPr>
          <p:nvPr>
            <p:ph type="ctrTitle"/>
          </p:nvPr>
        </p:nvSpPr>
        <p:spPr>
          <a:xfrm>
            <a:off x="3149600" y="4038600"/>
            <a:ext cx="8636000" cy="1828800"/>
          </a:xfrm>
        </p:spPr>
        <p:txBody>
          <a:bodyPr anchor="b"/>
          <a:lstStyle>
            <a:lvl1pPr>
              <a:defRPr cap="all" baseline="0"/>
            </a:lvl1pPr>
          </a:lstStyle>
          <a:p>
            <a:r>
              <a:rPr kumimoji="0" lang="en-US" smtClean="0"/>
              <a:t>Click to edit Master title style</a:t>
            </a:r>
            <a:endParaRPr kumimoji="0" lang="en-US"/>
          </a:p>
        </p:txBody>
      </p:sp>
      <p:sp>
        <p:nvSpPr>
          <p:cNvPr id="17" name="Footer Placeholder 16"/>
          <p:cNvSpPr>
            <a:spLocks noGrp="1"/>
          </p:cNvSpPr>
          <p:nvPr>
            <p:ph type="ftr" sz="quarter" idx="11"/>
          </p:nvPr>
        </p:nvSpPr>
        <p:spPr>
          <a:xfrm>
            <a:off x="2780524" y="236539"/>
            <a:ext cx="7823200" cy="365125"/>
          </a:xfrm>
        </p:spPr>
        <p:txBody>
          <a:bodyPr/>
          <a:lstStyle>
            <a:lvl1pPr algn="r">
              <a:defRPr>
                <a:solidFill>
                  <a:schemeClr val="tx2"/>
                </a:solidFill>
              </a:defRPr>
            </a:lvl1pPr>
          </a:lstStyle>
          <a:p>
            <a:endParaRPr lang="en-US" dirty="0"/>
          </a:p>
        </p:txBody>
      </p:sp>
      <p:sp>
        <p:nvSpPr>
          <p:cNvPr id="29" name="Slide Number Placeholder 28"/>
          <p:cNvSpPr>
            <a:spLocks noGrp="1"/>
          </p:cNvSpPr>
          <p:nvPr>
            <p:ph type="sldNum" sz="quarter" idx="12"/>
          </p:nvPr>
        </p:nvSpPr>
        <p:spPr>
          <a:xfrm>
            <a:off x="10668000" y="228600"/>
            <a:ext cx="1117600" cy="381000"/>
          </a:xfrm>
        </p:spPr>
        <p:txBody>
          <a:bodyPr/>
          <a:lstStyle>
            <a:lvl1pPr>
              <a:defRPr>
                <a:solidFill>
                  <a:schemeClr val="tx2"/>
                </a:solidFill>
              </a:defRPr>
            </a:lvl1pPr>
          </a:lstStyle>
          <a:p>
            <a:fld id="{00E7269B-BA1F-457B-BA0C-4C08A84608CB}" type="slidenum">
              <a:rPr lang="en-US" smtClean="0"/>
              <a:pPr/>
              <a:t>‹#›</a:t>
            </a:fld>
            <a:endParaRPr lang="en-US" dirty="0"/>
          </a:p>
        </p:txBody>
      </p:sp>
    </p:spTree>
    <p:extLst>
      <p:ext uri="{BB962C8B-B14F-4D97-AF65-F5344CB8AC3E}">
        <p14:creationId xmlns:p14="http://schemas.microsoft.com/office/powerpoint/2010/main" val="60115309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pPr lvl="0">
              <a:spcBef>
                <a:spcPts val="0"/>
              </a:spcBef>
              <a:buNone/>
            </a:pPr>
            <a:endParaRPr sz="18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pPr lvl="0">
              <a:spcBef>
                <a:spcPts val="0"/>
              </a:spcBef>
              <a:buNone/>
            </a:pPr>
            <a:endParaRPr sz="18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pPr lvl="0">
              <a:spcBef>
                <a:spcPts val="0"/>
              </a:spcBef>
              <a:buNone/>
            </a:pPr>
            <a:endParaRPr sz="18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pPr lvl="0">
              <a:spcBef>
                <a:spcPts val="0"/>
              </a:spcBef>
              <a:buNone/>
            </a:pPr>
            <a:endParaRPr sz="18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pPr lvl="0">
              <a:spcBef>
                <a:spcPts val="0"/>
              </a:spcBef>
              <a:buNone/>
            </a:pPr>
            <a:endParaRPr sz="18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pPr lvl="0">
              <a:spcBef>
                <a:spcPts val="0"/>
              </a:spcBef>
              <a:buNone/>
            </a:pPr>
            <a:endParaRPr sz="18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pPr lvl="0">
              <a:spcBef>
                <a:spcPts val="0"/>
              </a:spcBef>
              <a:buNone/>
            </a:pPr>
            <a:endParaRPr sz="18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8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8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8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pPr lvl="0">
              <a:spcBef>
                <a:spcPts val="0"/>
              </a:spcBef>
              <a:buNone/>
            </a:pPr>
            <a:endParaRPr sz="18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8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pPr lvl="0">
              <a:spcBef>
                <a:spcPts val="0"/>
              </a:spcBef>
              <a:buNone/>
            </a:pPr>
            <a:endParaRPr sz="18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pPr lvl="0">
              <a:spcBef>
                <a:spcPts val="0"/>
              </a:spcBef>
              <a:buNone/>
            </a:pPr>
            <a:endParaRPr sz="18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800"/>
          </a:p>
        </p:txBody>
      </p:sp>
    </p:spTree>
    <p:extLst>
      <p:ext uri="{BB962C8B-B14F-4D97-AF65-F5344CB8AC3E}">
        <p14:creationId xmlns:p14="http://schemas.microsoft.com/office/powerpoint/2010/main" val="8418903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8"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lvl="0" algn="ctr">
                <a:spcBef>
                  <a:spcPts val="0"/>
                </a:spcBef>
                <a:buNone/>
              </a:pP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pPr lvl="0">
                <a:spcBef>
                  <a:spcPts val="0"/>
                </a:spcBef>
                <a:buNone/>
              </a:pPr>
              <a:endParaRPr sz="18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8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5583661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439425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377851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032B5B-4335-9540-BA86-58E5E01AFEA1}" type="datetimeFigureOut">
              <a:rPr lang="en-US" smtClean="0"/>
              <a:t>11/1/17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7BB813-2DFF-1244-B67B-9184FF96269F}" type="slidenum">
              <a:rPr lang="en-US" smtClean="0"/>
              <a:t>‹#›</a:t>
            </a:fld>
            <a:endParaRPr lang="en-US"/>
          </a:p>
        </p:txBody>
      </p:sp>
    </p:spTree>
    <p:extLst>
      <p:ext uri="{BB962C8B-B14F-4D97-AF65-F5344CB8AC3E}">
        <p14:creationId xmlns:p14="http://schemas.microsoft.com/office/powerpoint/2010/main" val="1934929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4032B5B-4335-9540-BA86-58E5E01AFEA1}" type="datetimeFigureOut">
              <a:rPr lang="en-US" smtClean="0"/>
              <a:t>11/1/17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7BB813-2DFF-1244-B67B-9184FF96269F}" type="slidenum">
              <a:rPr lang="en-US" smtClean="0"/>
              <a:t>‹#›</a:t>
            </a:fld>
            <a:endParaRPr lang="en-US"/>
          </a:p>
        </p:txBody>
      </p:sp>
    </p:spTree>
    <p:extLst>
      <p:ext uri="{BB962C8B-B14F-4D97-AF65-F5344CB8AC3E}">
        <p14:creationId xmlns:p14="http://schemas.microsoft.com/office/powerpoint/2010/main" val="1015508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4032B5B-4335-9540-BA86-58E5E01AFEA1}" type="datetimeFigureOut">
              <a:rPr lang="en-US" smtClean="0"/>
              <a:t>11/1/17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7BB813-2DFF-1244-B67B-9184FF96269F}" type="slidenum">
              <a:rPr lang="en-US" smtClean="0"/>
              <a:t>‹#›</a:t>
            </a:fld>
            <a:endParaRPr lang="en-US"/>
          </a:p>
        </p:txBody>
      </p:sp>
    </p:spTree>
    <p:extLst>
      <p:ext uri="{BB962C8B-B14F-4D97-AF65-F5344CB8AC3E}">
        <p14:creationId xmlns:p14="http://schemas.microsoft.com/office/powerpoint/2010/main" val="1605388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4032B5B-4335-9540-BA86-58E5E01AFEA1}" type="datetimeFigureOut">
              <a:rPr lang="en-US" smtClean="0"/>
              <a:t>11/1/17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7BB813-2DFF-1244-B67B-9184FF96269F}" type="slidenum">
              <a:rPr lang="en-US" smtClean="0"/>
              <a:t>‹#›</a:t>
            </a:fld>
            <a:endParaRPr lang="en-US"/>
          </a:p>
        </p:txBody>
      </p:sp>
    </p:spTree>
    <p:extLst>
      <p:ext uri="{BB962C8B-B14F-4D97-AF65-F5344CB8AC3E}">
        <p14:creationId xmlns:p14="http://schemas.microsoft.com/office/powerpoint/2010/main" val="777087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4032B5B-4335-9540-BA86-58E5E01AFEA1}" type="datetimeFigureOut">
              <a:rPr lang="en-US" smtClean="0"/>
              <a:t>11/1/17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7BB813-2DFF-1244-B67B-9184FF96269F}" type="slidenum">
              <a:rPr lang="en-US" smtClean="0"/>
              <a:t>‹#›</a:t>
            </a:fld>
            <a:endParaRPr lang="en-US"/>
          </a:p>
        </p:txBody>
      </p:sp>
    </p:spTree>
    <p:extLst>
      <p:ext uri="{BB962C8B-B14F-4D97-AF65-F5344CB8AC3E}">
        <p14:creationId xmlns:p14="http://schemas.microsoft.com/office/powerpoint/2010/main" val="16663955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032B5B-4335-9540-BA86-58E5E01AFEA1}" type="datetimeFigureOut">
              <a:rPr lang="en-US" smtClean="0"/>
              <a:t>11/1/17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7BB813-2DFF-1244-B67B-9184FF96269F}" type="slidenum">
              <a:rPr lang="en-US" smtClean="0"/>
              <a:t>‹#›</a:t>
            </a:fld>
            <a:endParaRPr lang="en-US"/>
          </a:p>
        </p:txBody>
      </p:sp>
    </p:spTree>
    <p:extLst>
      <p:ext uri="{BB962C8B-B14F-4D97-AF65-F5344CB8AC3E}">
        <p14:creationId xmlns:p14="http://schemas.microsoft.com/office/powerpoint/2010/main" val="1775079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4032B5B-4335-9540-BA86-58E5E01AFEA1}" type="datetimeFigureOut">
              <a:rPr lang="en-US" smtClean="0"/>
              <a:t>11/1/17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7BB813-2DFF-1244-B67B-9184FF96269F}" type="slidenum">
              <a:rPr lang="en-US" smtClean="0"/>
              <a:t>‹#›</a:t>
            </a:fld>
            <a:endParaRPr lang="en-US"/>
          </a:p>
        </p:txBody>
      </p:sp>
    </p:spTree>
    <p:extLst>
      <p:ext uri="{BB962C8B-B14F-4D97-AF65-F5344CB8AC3E}">
        <p14:creationId xmlns:p14="http://schemas.microsoft.com/office/powerpoint/2010/main" val="913895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4032B5B-4335-9540-BA86-58E5E01AFEA1}" type="datetimeFigureOut">
              <a:rPr lang="en-US" smtClean="0"/>
              <a:t>11/1/17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7BB813-2DFF-1244-B67B-9184FF96269F}" type="slidenum">
              <a:rPr lang="en-US" smtClean="0"/>
              <a:t>‹#›</a:t>
            </a:fld>
            <a:endParaRPr lang="en-US"/>
          </a:p>
        </p:txBody>
      </p:sp>
    </p:spTree>
    <p:extLst>
      <p:ext uri="{BB962C8B-B14F-4D97-AF65-F5344CB8AC3E}">
        <p14:creationId xmlns:p14="http://schemas.microsoft.com/office/powerpoint/2010/main" val="103573435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032B5B-4335-9540-BA86-58E5E01AFEA1}" type="datetimeFigureOut">
              <a:rPr lang="en-US" smtClean="0"/>
              <a:t>11/1/17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7BB813-2DFF-1244-B67B-9184FF96269F}" type="slidenum">
              <a:rPr lang="en-US" smtClean="0"/>
              <a:t>‹#›</a:t>
            </a:fld>
            <a:endParaRPr lang="en-US"/>
          </a:p>
        </p:txBody>
      </p:sp>
    </p:spTree>
    <p:extLst>
      <p:ext uri="{BB962C8B-B14F-4D97-AF65-F5344CB8AC3E}">
        <p14:creationId xmlns:p14="http://schemas.microsoft.com/office/powerpoint/2010/main" val="928517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JP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7.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0.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1.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3.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24.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25.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7.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9.jpeg"/></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30.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25954" name="Rectangle 2"/>
          <p:cNvSpPr>
            <a:spLocks noGrp="1" noChangeArrowheads="1"/>
          </p:cNvSpPr>
          <p:nvPr>
            <p:ph type="ctrTitle"/>
          </p:nvPr>
        </p:nvSpPr>
        <p:spPr>
          <a:xfrm>
            <a:off x="2941320" y="2072640"/>
            <a:ext cx="6858000" cy="2438400"/>
          </a:xfrm>
        </p:spPr>
        <p:txBody>
          <a:bodyPr anchor="ctr">
            <a:normAutofit fontScale="90000"/>
          </a:bodyPr>
          <a:lstStyle/>
          <a:p>
            <a:pPr algn="ctr"/>
            <a:r>
              <a:rPr lang="en-US" dirty="0" smtClean="0"/>
              <a:t>Change </a:t>
            </a:r>
            <a:r>
              <a:rPr lang="en-US" dirty="0"/>
              <a:t>Readiness </a:t>
            </a:r>
            <a:r>
              <a:rPr lang="en-US" dirty="0" smtClean="0"/>
              <a:t/>
            </a:r>
            <a:br>
              <a:rPr lang="en-US" dirty="0" smtClean="0"/>
            </a:br>
            <a:r>
              <a:rPr lang="en-US" dirty="0" smtClean="0"/>
              <a:t/>
            </a:r>
            <a:br>
              <a:rPr lang="en-US" dirty="0" smtClean="0"/>
            </a:br>
            <a:r>
              <a:rPr lang="en-US" dirty="0" smtClean="0"/>
              <a:t>&amp; </a:t>
            </a:r>
            <a:br>
              <a:rPr lang="en-US" dirty="0" smtClean="0"/>
            </a:br>
            <a:r>
              <a:rPr lang="en-US" dirty="0" smtClean="0"/>
              <a:t/>
            </a:r>
            <a:br>
              <a:rPr lang="en-US" dirty="0" smtClean="0"/>
            </a:br>
            <a:r>
              <a:rPr lang="en-US" dirty="0" smtClean="0"/>
              <a:t>ORGANIZATIONAL CHANGE </a:t>
            </a:r>
            <a:r>
              <a:rPr lang="en-US" dirty="0"/>
              <a:t/>
            </a:r>
            <a:br>
              <a:rPr lang="en-US" dirty="0"/>
            </a:br>
            <a:r>
              <a:rPr lang="en-US" dirty="0" smtClean="0"/>
              <a:t/>
            </a:r>
            <a:br>
              <a:rPr lang="en-US" dirty="0" smtClean="0"/>
            </a:br>
            <a:endParaRPr lang="en-US" sz="2800" dirty="0"/>
          </a:p>
        </p:txBody>
      </p:sp>
      <p:pic>
        <p:nvPicPr>
          <p:cNvPr id="5" name="Shape 90" descr="AMP 10x Color.jpg"/>
          <p:cNvPicPr preferRelativeResize="0"/>
          <p:nvPr/>
        </p:nvPicPr>
        <p:blipFill rotWithShape="1">
          <a:blip r:embed="rId3">
            <a:alphaModFix amt="31000"/>
          </a:blip>
          <a:srcRect/>
          <a:stretch/>
        </p:blipFill>
        <p:spPr>
          <a:xfrm>
            <a:off x="0" y="5877525"/>
            <a:ext cx="1529249" cy="1071375"/>
          </a:xfrm>
          <a:prstGeom prst="rect">
            <a:avLst/>
          </a:prstGeom>
          <a:noFill/>
          <a:ln>
            <a:noFill/>
          </a:ln>
        </p:spPr>
      </p:pic>
    </p:spTree>
    <p:extLst>
      <p:ext uri="{BB962C8B-B14F-4D97-AF65-F5344CB8AC3E}">
        <p14:creationId xmlns:p14="http://schemas.microsoft.com/office/powerpoint/2010/main" val="1816958563"/>
      </p:ext>
    </p:extLst>
  </p:cSld>
  <p:clrMapOvr>
    <a:masterClrMapping/>
  </p:clrMapOvr>
  <p:transition>
    <p:zo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8 Change Readiness Factors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927697133"/>
              </p:ext>
            </p:extLst>
          </p:nvPr>
        </p:nvGraphicFramePr>
        <p:xfrm>
          <a:off x="1526988" y="2223245"/>
          <a:ext cx="9138024" cy="2788304"/>
        </p:xfrm>
        <a:graphic>
          <a:graphicData uri="http://schemas.openxmlformats.org/drawingml/2006/table">
            <a:tbl>
              <a:tblPr firstRow="1" bandRow="1">
                <a:tableStyleId>{5C22544A-7EE6-4342-B048-85BDC9FD1C3A}</a:tableStyleId>
              </a:tblPr>
              <a:tblGrid>
                <a:gridCol w="4694518"/>
                <a:gridCol w="4443506"/>
              </a:tblGrid>
              <a:tr h="697076">
                <a:tc>
                  <a:txBody>
                    <a:bodyPr/>
                    <a:lstStyle/>
                    <a:p>
                      <a:pPr marL="457200" indent="-457200" algn="l" fontAlgn="b">
                        <a:buFont typeface="Arial" charset="0"/>
                        <a:buChar char="•"/>
                      </a:pPr>
                      <a:r>
                        <a:rPr lang="en-US" sz="2800" b="1" i="0" u="none" strike="noStrike" dirty="0" smtClean="0">
                          <a:solidFill>
                            <a:schemeClr val="tx1"/>
                          </a:solidFill>
                          <a:effectLst/>
                          <a:latin typeface="Calibri" charset="0"/>
                        </a:rPr>
                        <a:t>Adventurous</a:t>
                      </a:r>
                      <a:endParaRPr lang="en-US" sz="2800" b="1" i="0" u="none" strike="noStrike" dirty="0">
                        <a:solidFill>
                          <a:schemeClr val="tx1"/>
                        </a:solidFill>
                        <a:effectLst/>
                        <a:latin typeface="Calibri" charset="0"/>
                      </a:endParaRPr>
                    </a:p>
                  </a:txBody>
                  <a:tcPr marL="12700" marR="12700" marT="12700" marB="0" anchor="b">
                    <a:noFill/>
                  </a:tcPr>
                </a:tc>
                <a:tc>
                  <a:txBody>
                    <a:bodyPr/>
                    <a:lstStyle/>
                    <a:p>
                      <a:pPr marL="457200" indent="-457200" algn="l" fontAlgn="b">
                        <a:buFont typeface="Arial" charset="0"/>
                        <a:buChar char="•"/>
                      </a:pPr>
                      <a:r>
                        <a:rPr lang="en-US" sz="2800" b="1" i="0" u="none" strike="noStrike">
                          <a:solidFill>
                            <a:schemeClr val="tx1"/>
                          </a:solidFill>
                          <a:effectLst/>
                          <a:latin typeface="Calibri" charset="0"/>
                        </a:rPr>
                        <a:t>Flexibility</a:t>
                      </a:r>
                    </a:p>
                  </a:txBody>
                  <a:tcPr marL="12700" marR="12700" marT="12700" marB="0" anchor="b">
                    <a:noFill/>
                  </a:tcPr>
                </a:tc>
              </a:tr>
              <a:tr h="697076">
                <a:tc>
                  <a:txBody>
                    <a:bodyPr/>
                    <a:lstStyle/>
                    <a:p>
                      <a:pPr marL="457200" indent="-457200" algn="l" fontAlgn="b">
                        <a:buFont typeface="Arial" charset="0"/>
                        <a:buChar char="•"/>
                      </a:pPr>
                      <a:r>
                        <a:rPr lang="en-US" sz="2800" b="1" i="0" u="none" strike="noStrike" dirty="0" smtClean="0">
                          <a:solidFill>
                            <a:schemeClr val="tx1"/>
                          </a:solidFill>
                          <a:effectLst/>
                          <a:latin typeface="Calibri" charset="0"/>
                        </a:rPr>
                        <a:t>Optimism</a:t>
                      </a:r>
                      <a:endParaRPr lang="en-US" sz="2800" b="1" i="0" u="none" strike="noStrike" dirty="0">
                        <a:solidFill>
                          <a:schemeClr val="tx1"/>
                        </a:solidFill>
                        <a:effectLst/>
                        <a:latin typeface="Calibri" charset="0"/>
                      </a:endParaRPr>
                    </a:p>
                  </a:txBody>
                  <a:tcPr marL="12700" marR="12700" marT="12700" marB="0" anchor="b">
                    <a:noFill/>
                  </a:tcPr>
                </a:tc>
                <a:tc>
                  <a:txBody>
                    <a:bodyPr/>
                    <a:lstStyle/>
                    <a:p>
                      <a:pPr marL="457200" indent="-457200" algn="l" fontAlgn="b">
                        <a:buFont typeface="Arial" charset="0"/>
                        <a:buChar char="•"/>
                      </a:pPr>
                      <a:r>
                        <a:rPr lang="en-US" sz="2800" b="1" i="0" u="none" strike="noStrike" dirty="0" smtClean="0">
                          <a:solidFill>
                            <a:schemeClr val="tx1"/>
                          </a:solidFill>
                          <a:effectLst/>
                          <a:latin typeface="Calibri" charset="0"/>
                        </a:rPr>
                        <a:t>Tolerance for Ambiguity</a:t>
                      </a:r>
                      <a:endParaRPr lang="en-US" sz="2800" b="1" i="0" u="none" strike="noStrike" dirty="0">
                        <a:solidFill>
                          <a:schemeClr val="tx1"/>
                        </a:solidFill>
                        <a:effectLst/>
                        <a:latin typeface="Calibri" charset="0"/>
                      </a:endParaRPr>
                    </a:p>
                  </a:txBody>
                  <a:tcPr marL="12700" marR="12700" marT="12700" marB="0" anchor="b">
                    <a:noFill/>
                  </a:tcPr>
                </a:tc>
              </a:tr>
              <a:tr h="697076">
                <a:tc>
                  <a:txBody>
                    <a:bodyPr/>
                    <a:lstStyle/>
                    <a:p>
                      <a:pPr marL="457200" indent="-457200" algn="l" fontAlgn="b">
                        <a:buFont typeface="Arial" charset="0"/>
                        <a:buChar char="•"/>
                      </a:pPr>
                      <a:r>
                        <a:rPr lang="en-US" sz="2800" b="1" i="0" u="none" strike="noStrike" dirty="0" smtClean="0">
                          <a:solidFill>
                            <a:schemeClr val="tx1"/>
                          </a:solidFill>
                          <a:effectLst/>
                          <a:latin typeface="Calibri" charset="0"/>
                        </a:rPr>
                        <a:t>Confident</a:t>
                      </a:r>
                      <a:endParaRPr lang="en-US" sz="2800" b="1" i="0" u="none" strike="noStrike" dirty="0">
                        <a:solidFill>
                          <a:schemeClr val="tx1"/>
                        </a:solidFill>
                        <a:effectLst/>
                        <a:latin typeface="Calibri" charset="0"/>
                      </a:endParaRPr>
                    </a:p>
                  </a:txBody>
                  <a:tcPr marL="12700" marR="12700" marT="12700" marB="0" anchor="b">
                    <a:noFill/>
                  </a:tcPr>
                </a:tc>
                <a:tc>
                  <a:txBody>
                    <a:bodyPr/>
                    <a:lstStyle/>
                    <a:p>
                      <a:pPr marL="457200" indent="-457200" algn="l" fontAlgn="b">
                        <a:buFont typeface="Arial" charset="0"/>
                        <a:buChar char="•"/>
                      </a:pPr>
                      <a:r>
                        <a:rPr lang="en-US" sz="2800" b="1" i="0" u="none" strike="noStrike" dirty="0" smtClean="0">
                          <a:solidFill>
                            <a:schemeClr val="tx1"/>
                          </a:solidFill>
                          <a:effectLst/>
                          <a:latin typeface="Calibri" charset="0"/>
                        </a:rPr>
                        <a:t>Resourcefulness</a:t>
                      </a:r>
                      <a:endParaRPr lang="en-US" sz="2800" b="1" i="0" u="none" strike="noStrike" dirty="0">
                        <a:solidFill>
                          <a:schemeClr val="tx1"/>
                        </a:solidFill>
                        <a:effectLst/>
                        <a:latin typeface="Calibri" charset="0"/>
                      </a:endParaRPr>
                    </a:p>
                  </a:txBody>
                  <a:tcPr marL="12700" marR="12700" marT="12700" marB="0" anchor="b">
                    <a:noFill/>
                  </a:tcPr>
                </a:tc>
              </a:tr>
              <a:tr h="697076">
                <a:tc>
                  <a:txBody>
                    <a:bodyPr/>
                    <a:lstStyle/>
                    <a:p>
                      <a:pPr marL="457200" indent="-457200" algn="l" fontAlgn="b">
                        <a:buFont typeface="Arial" charset="0"/>
                        <a:buChar char="•"/>
                      </a:pPr>
                      <a:r>
                        <a:rPr lang="en-US" sz="2800" b="1" i="0" u="none" strike="noStrike" dirty="0">
                          <a:solidFill>
                            <a:schemeClr val="tx1"/>
                          </a:solidFill>
                          <a:effectLst/>
                          <a:latin typeface="Calibri" charset="0"/>
                        </a:rPr>
                        <a:t>Passion</a:t>
                      </a:r>
                    </a:p>
                  </a:txBody>
                  <a:tcPr marL="12700" marR="12700" marT="12700" marB="0" anchor="b">
                    <a:noFill/>
                  </a:tcPr>
                </a:tc>
                <a:tc>
                  <a:txBody>
                    <a:bodyPr/>
                    <a:lstStyle/>
                    <a:p>
                      <a:pPr marL="457200" indent="-457200" algn="l" fontAlgn="b">
                        <a:buFont typeface="Arial" charset="0"/>
                        <a:buChar char="•"/>
                      </a:pPr>
                      <a:r>
                        <a:rPr lang="en-US" sz="2800" b="1" i="0" u="none" strike="noStrike" dirty="0" smtClean="0">
                          <a:solidFill>
                            <a:schemeClr val="tx1"/>
                          </a:solidFill>
                          <a:effectLst/>
                          <a:latin typeface="Calibri" charset="0"/>
                        </a:rPr>
                        <a:t>Resilience</a:t>
                      </a:r>
                      <a:endParaRPr lang="en-US" sz="2800" b="1" i="0" u="none" strike="noStrike" dirty="0">
                        <a:solidFill>
                          <a:schemeClr val="tx1"/>
                        </a:solidFill>
                        <a:effectLst/>
                        <a:latin typeface="Calibri" charset="0"/>
                      </a:endParaRPr>
                    </a:p>
                  </a:txBody>
                  <a:tcPr marL="12700" marR="12700" marT="12700" marB="0" anchor="b">
                    <a:noFill/>
                  </a:tcPr>
                </a:tc>
              </a:tr>
            </a:tbl>
          </a:graphicData>
        </a:graphic>
      </p:graphicFrame>
    </p:spTree>
    <p:extLst>
      <p:ext uri="{BB962C8B-B14F-4D97-AF65-F5344CB8AC3E}">
        <p14:creationId xmlns:p14="http://schemas.microsoft.com/office/powerpoint/2010/main" val="21287233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Reflection Questions</a:t>
            </a:r>
            <a:endParaRPr lang="en-US" dirty="0"/>
          </a:p>
        </p:txBody>
      </p:sp>
      <p:sp>
        <p:nvSpPr>
          <p:cNvPr id="3" name="Content Placeholder 2"/>
          <p:cNvSpPr>
            <a:spLocks noGrp="1"/>
          </p:cNvSpPr>
          <p:nvPr>
            <p:ph sz="quarter" idx="1"/>
          </p:nvPr>
        </p:nvSpPr>
        <p:spPr/>
        <p:txBody>
          <a:bodyPr/>
          <a:lstStyle/>
          <a:p>
            <a:pPr lvl="0"/>
            <a:r>
              <a:rPr lang="en-US" dirty="0"/>
              <a:t>How do you believe you feel about change compared to your colleagues? Family members?</a:t>
            </a:r>
          </a:p>
          <a:p>
            <a:pPr lvl="0"/>
            <a:r>
              <a:rPr lang="en-US" dirty="0"/>
              <a:t>Are you more open to change in your life than others are? </a:t>
            </a:r>
            <a:r>
              <a:rPr lang="en-US" dirty="0" smtClean="0"/>
              <a:t>Or less so?</a:t>
            </a:r>
            <a:endParaRPr lang="en-US" dirty="0"/>
          </a:p>
          <a:p>
            <a:pPr lvl="0"/>
            <a:r>
              <a:rPr lang="en-US" dirty="0"/>
              <a:t>Is your openness to change different in your professional life versus your personal life?  </a:t>
            </a:r>
          </a:p>
          <a:p>
            <a:r>
              <a:rPr lang="en-US" dirty="0"/>
              <a:t>Why or why not?</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12354" y="4603506"/>
            <a:ext cx="3381742" cy="2254495"/>
          </a:xfrm>
          <a:prstGeom prst="rect">
            <a:avLst/>
          </a:prstGeom>
        </p:spPr>
      </p:pic>
    </p:spTree>
    <p:extLst>
      <p:ext uri="{BB962C8B-B14F-4D97-AF65-F5344CB8AC3E}">
        <p14:creationId xmlns:p14="http://schemas.microsoft.com/office/powerpoint/2010/main" val="566621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Reflection Questions</a:t>
            </a:r>
            <a:endParaRPr lang="en-US" dirty="0"/>
          </a:p>
        </p:txBody>
      </p:sp>
      <p:sp>
        <p:nvSpPr>
          <p:cNvPr id="3" name="Content Placeholder 2"/>
          <p:cNvSpPr>
            <a:spLocks noGrp="1"/>
          </p:cNvSpPr>
          <p:nvPr>
            <p:ph sz="quarter" idx="1"/>
          </p:nvPr>
        </p:nvSpPr>
        <p:spPr/>
        <p:txBody>
          <a:bodyPr/>
          <a:lstStyle/>
          <a:p>
            <a:r>
              <a:rPr lang="en-US" sz="3200" dirty="0"/>
              <a:t>Before we dive into the 8 factors, take a moment to reflect on recent changes occurring in your organization. </a:t>
            </a:r>
          </a:p>
          <a:p>
            <a:r>
              <a:rPr lang="en-US" sz="3200" dirty="0"/>
              <a:t>What factors made these changes seem positive or negative for you personally or for your team?</a:t>
            </a:r>
          </a:p>
          <a:p>
            <a:pPr lvl="0"/>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57848" y="4419600"/>
            <a:ext cx="3657600" cy="2286000"/>
          </a:xfrm>
          <a:prstGeom prst="rect">
            <a:avLst/>
          </a:prstGeom>
        </p:spPr>
      </p:pic>
    </p:spTree>
    <p:extLst>
      <p:ext uri="{BB962C8B-B14F-4D97-AF65-F5344CB8AC3E}">
        <p14:creationId xmlns:p14="http://schemas.microsoft.com/office/powerpoint/2010/main" val="764317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Adventurousness</a:t>
            </a:r>
            <a:endParaRPr lang="en-US" dirty="0"/>
          </a:p>
        </p:txBody>
      </p:sp>
      <p:pic>
        <p:nvPicPr>
          <p:cNvPr id="4" name="Content Placeholder 3"/>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2841625" y="1600200"/>
            <a:ext cx="6743700" cy="4495800"/>
          </a:xfrm>
        </p:spPr>
      </p:pic>
    </p:spTree>
    <p:extLst>
      <p:ext uri="{BB962C8B-B14F-4D97-AF65-F5344CB8AC3E}">
        <p14:creationId xmlns:p14="http://schemas.microsoft.com/office/powerpoint/2010/main" val="11302504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Adventurous Leader</a:t>
            </a:r>
            <a:endParaRPr lang="en-US" dirty="0"/>
          </a:p>
        </p:txBody>
      </p:sp>
      <p:pic>
        <p:nvPicPr>
          <p:cNvPr id="4" name="Content Placeholder 3"/>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2841625" y="1600200"/>
            <a:ext cx="6743700" cy="4495800"/>
          </a:xfrm>
        </p:spPr>
      </p:pic>
    </p:spTree>
    <p:extLst>
      <p:ext uri="{BB962C8B-B14F-4D97-AF65-F5344CB8AC3E}">
        <p14:creationId xmlns:p14="http://schemas.microsoft.com/office/powerpoint/2010/main" val="122359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Reflection Questions</a:t>
            </a:r>
            <a:endParaRPr lang="en-US" dirty="0"/>
          </a:p>
        </p:txBody>
      </p:sp>
      <p:sp>
        <p:nvSpPr>
          <p:cNvPr id="3" name="Content Placeholder 2"/>
          <p:cNvSpPr>
            <a:spLocks noGrp="1"/>
          </p:cNvSpPr>
          <p:nvPr>
            <p:ph sz="quarter" idx="1"/>
          </p:nvPr>
        </p:nvSpPr>
        <p:spPr>
          <a:xfrm>
            <a:off x="1828800" y="1600200"/>
            <a:ext cx="8686800" cy="2514600"/>
          </a:xfrm>
        </p:spPr>
        <p:txBody>
          <a:bodyPr>
            <a:normAutofit fontScale="77500" lnSpcReduction="20000"/>
          </a:bodyPr>
          <a:lstStyle/>
          <a:p>
            <a:pPr lvl="0"/>
            <a:r>
              <a:rPr lang="en-US" dirty="0"/>
              <a:t>How might you be perceived by others if you are seen as too adventurous? </a:t>
            </a:r>
          </a:p>
          <a:p>
            <a:pPr lvl="0"/>
            <a:r>
              <a:rPr lang="en-US" dirty="0"/>
              <a:t>How might you be perceived by others if you are seen as not adventurous at all?</a:t>
            </a:r>
          </a:p>
          <a:p>
            <a:pPr lvl="0"/>
            <a:r>
              <a:rPr lang="en-US" dirty="0"/>
              <a:t>Do you feel that you are more or less adventuresome than your work colleagues? Family members or friends?</a:t>
            </a:r>
          </a:p>
          <a:p>
            <a:pPr lvl="0"/>
            <a:r>
              <a:rPr lang="en-US" dirty="0"/>
              <a:t>How would you rate your sense of adventure level on a scale of 1 – 10 with 10 being the highest?</a:t>
            </a: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1" y="4111880"/>
            <a:ext cx="3509963" cy="2629281"/>
          </a:xfrm>
          <a:prstGeom prst="rect">
            <a:avLst/>
          </a:prstGeom>
        </p:spPr>
      </p:pic>
    </p:spTree>
    <p:extLst>
      <p:ext uri="{BB962C8B-B14F-4D97-AF65-F5344CB8AC3E}">
        <p14:creationId xmlns:p14="http://schemas.microsoft.com/office/powerpoint/2010/main" val="18708592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Optimism</a:t>
            </a:r>
            <a:endParaRPr lang="en-US" dirty="0"/>
          </a:p>
        </p:txBody>
      </p:sp>
      <p:pic>
        <p:nvPicPr>
          <p:cNvPr id="4" name="Content Placeholder 3"/>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4564742" y="1828800"/>
            <a:ext cx="3297212" cy="4495800"/>
          </a:xfrm>
        </p:spPr>
      </p:pic>
    </p:spTree>
    <p:extLst>
      <p:ext uri="{BB962C8B-B14F-4D97-AF65-F5344CB8AC3E}">
        <p14:creationId xmlns:p14="http://schemas.microsoft.com/office/powerpoint/2010/main" val="12722245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Optimistic Leaders</a:t>
            </a:r>
            <a:endParaRPr lang="en-US" dirty="0"/>
          </a:p>
        </p:txBody>
      </p:sp>
      <p:pic>
        <p:nvPicPr>
          <p:cNvPr id="4" name="Content Placeholder 3"/>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4564869" y="1600200"/>
            <a:ext cx="3297212" cy="4495800"/>
          </a:xfrm>
        </p:spPr>
      </p:pic>
    </p:spTree>
    <p:extLst>
      <p:ext uri="{BB962C8B-B14F-4D97-AF65-F5344CB8AC3E}">
        <p14:creationId xmlns:p14="http://schemas.microsoft.com/office/powerpoint/2010/main" val="3649950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Reflection Questions</a:t>
            </a:r>
            <a:endParaRPr lang="en-US" dirty="0"/>
          </a:p>
        </p:txBody>
      </p:sp>
      <p:sp>
        <p:nvSpPr>
          <p:cNvPr id="3" name="Content Placeholder 2"/>
          <p:cNvSpPr>
            <a:spLocks noGrp="1"/>
          </p:cNvSpPr>
          <p:nvPr>
            <p:ph sz="quarter" idx="1"/>
          </p:nvPr>
        </p:nvSpPr>
        <p:spPr>
          <a:xfrm>
            <a:off x="1828800" y="1600200"/>
            <a:ext cx="8686800" cy="2133600"/>
          </a:xfrm>
        </p:spPr>
        <p:txBody>
          <a:bodyPr>
            <a:noAutofit/>
          </a:bodyPr>
          <a:lstStyle/>
          <a:p>
            <a:pPr lvl="0"/>
            <a:r>
              <a:rPr lang="en-US" sz="2200" dirty="0"/>
              <a:t>How would you be perceived if you were too optimistic?  </a:t>
            </a:r>
          </a:p>
          <a:p>
            <a:pPr lvl="0"/>
            <a:r>
              <a:rPr lang="en-US" sz="2200" dirty="0"/>
              <a:t>How would you be perceived if you were too pessimistic?</a:t>
            </a:r>
          </a:p>
          <a:p>
            <a:pPr lvl="0"/>
            <a:r>
              <a:rPr lang="en-US" sz="2200" dirty="0"/>
              <a:t>Where do you think you fall?  Are you more optimistic or more pessimistic?</a:t>
            </a:r>
          </a:p>
          <a:p>
            <a:pPr lvl="0"/>
            <a:r>
              <a:rPr lang="en-US" sz="2200" dirty="0"/>
              <a:t>What might be the value of having a team that included both optimists and pessimists? </a:t>
            </a:r>
          </a:p>
          <a:p>
            <a:pPr lvl="0"/>
            <a:r>
              <a:rPr lang="en-US" sz="2200" dirty="0"/>
              <a:t>How would you rate your confidence level of optimism on a scale of 1 – 10 with 10 being the highest?</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12128" y="4572000"/>
            <a:ext cx="3657600" cy="2286000"/>
          </a:xfrm>
          <a:prstGeom prst="rect">
            <a:avLst/>
          </a:prstGeom>
        </p:spPr>
      </p:pic>
    </p:spTree>
    <p:extLst>
      <p:ext uri="{BB962C8B-B14F-4D97-AF65-F5344CB8AC3E}">
        <p14:creationId xmlns:p14="http://schemas.microsoft.com/office/powerpoint/2010/main" val="246644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Confidence</a:t>
            </a:r>
            <a:endParaRPr lang="en-US" dirty="0"/>
          </a:p>
        </p:txBody>
      </p:sp>
      <p:pic>
        <p:nvPicPr>
          <p:cNvPr id="4" name="Content Placeholder 3"/>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2841625" y="1600200"/>
            <a:ext cx="6743700" cy="4495800"/>
          </a:xfrm>
        </p:spPr>
      </p:pic>
    </p:spTree>
    <p:extLst>
      <p:ext uri="{BB962C8B-B14F-4D97-AF65-F5344CB8AC3E}">
        <p14:creationId xmlns:p14="http://schemas.microsoft.com/office/powerpoint/2010/main" val="19506137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6"/>
        <p:cNvGrpSpPr/>
        <p:nvPr/>
      </p:nvGrpSpPr>
      <p:grpSpPr>
        <a:xfrm>
          <a:off x="0" y="0"/>
          <a:ext cx="0" cy="0"/>
          <a:chOff x="0" y="0"/>
          <a:chExt cx="0" cy="0"/>
        </a:xfrm>
      </p:grpSpPr>
      <p:sp>
        <p:nvSpPr>
          <p:cNvPr id="97" name="Rectangle 96">
            <a:extLst>
              <a:ext uri="{FF2B5EF4-FFF2-40B4-BE49-F238E27FC236}">
                <a16:creationId xmlns="" xmlns:a16="http://schemas.microsoft.com/office/drawing/2014/main" id="{08E89D5E-1885-4160-AC77-CC471DD1D0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9" name="Straight Connector 98">
            <a:extLst>
              <a:ext uri="{FF2B5EF4-FFF2-40B4-BE49-F238E27FC236}">
                <a16:creationId xmlns="" xmlns:a16="http://schemas.microsoft.com/office/drawing/2014/main" id="{550D2BD1-98F9-412D-905B-3A843EF4078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87" name="Shape 87"/>
          <p:cNvSpPr txBox="1">
            <a:spLocks noGrp="1"/>
          </p:cNvSpPr>
          <p:nvPr>
            <p:ph type="title"/>
          </p:nvPr>
        </p:nvSpPr>
        <p:spPr>
          <a:xfrm>
            <a:off x="943277" y="712269"/>
            <a:ext cx="3370998" cy="5502264"/>
          </a:xfrm>
          <a:prstGeom prst="rect">
            <a:avLst/>
          </a:prstGeom>
        </p:spPr>
        <p:txBody>
          <a:bodyPr vert="horz" lIns="91425" tIns="91425" rIns="91425" bIns="91425" rtlCol="0" anchorCtr="0">
            <a:normAutofit/>
          </a:bodyPr>
          <a:lstStyle/>
          <a:p>
            <a:r>
              <a:rPr lang="en">
                <a:solidFill>
                  <a:srgbClr val="FFFFFF"/>
                </a:solidFill>
              </a:rPr>
              <a:t>Agenda</a:t>
            </a:r>
          </a:p>
        </p:txBody>
      </p:sp>
      <p:graphicFrame>
        <p:nvGraphicFramePr>
          <p:cNvPr id="92" name="Content Placeholder 1"/>
          <p:cNvGraphicFramePr>
            <a:graphicFrameLocks noGrp="1"/>
          </p:cNvGraphicFramePr>
          <p:nvPr>
            <p:ph idx="1"/>
            <p:extLst>
              <p:ext uri="{D42A27DB-BD31-4B8C-83A1-F6EECF244321}">
                <p14:modId xmlns:p14="http://schemas.microsoft.com/office/powerpoint/2010/main" val="2109419104"/>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193731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Confident Leader</a:t>
            </a:r>
            <a:endParaRPr lang="en-US" dirty="0"/>
          </a:p>
        </p:txBody>
      </p:sp>
      <p:pic>
        <p:nvPicPr>
          <p:cNvPr id="4" name="Content Placeholder 3"/>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2841625" y="1600200"/>
            <a:ext cx="6743700" cy="4495800"/>
          </a:xfrm>
        </p:spPr>
      </p:pic>
    </p:spTree>
    <p:extLst>
      <p:ext uri="{BB962C8B-B14F-4D97-AF65-F5344CB8AC3E}">
        <p14:creationId xmlns:p14="http://schemas.microsoft.com/office/powerpoint/2010/main" val="13309193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Reflection Questions</a:t>
            </a:r>
            <a:endParaRPr lang="en-US" dirty="0"/>
          </a:p>
        </p:txBody>
      </p:sp>
      <p:sp>
        <p:nvSpPr>
          <p:cNvPr id="3" name="Content Placeholder 2"/>
          <p:cNvSpPr>
            <a:spLocks noGrp="1"/>
          </p:cNvSpPr>
          <p:nvPr>
            <p:ph sz="quarter" idx="1"/>
          </p:nvPr>
        </p:nvSpPr>
        <p:spPr>
          <a:xfrm>
            <a:off x="1828800" y="1600200"/>
            <a:ext cx="8686800" cy="2514600"/>
          </a:xfrm>
        </p:spPr>
        <p:txBody>
          <a:bodyPr>
            <a:normAutofit fontScale="92500" lnSpcReduction="20000"/>
          </a:bodyPr>
          <a:lstStyle/>
          <a:p>
            <a:pPr lvl="0"/>
            <a:r>
              <a:rPr lang="en-US" dirty="0"/>
              <a:t>How would you be perceived if you were too confident?   </a:t>
            </a:r>
          </a:p>
          <a:p>
            <a:pPr lvl="0"/>
            <a:r>
              <a:rPr lang="en-US" dirty="0"/>
              <a:t>How would you be perceived if you were not confident enough?</a:t>
            </a:r>
          </a:p>
          <a:p>
            <a:pPr lvl="0"/>
            <a:r>
              <a:rPr lang="en-US" dirty="0"/>
              <a:t>What is the difference between self-confidence and self-esteem?</a:t>
            </a:r>
          </a:p>
          <a:p>
            <a:pPr lvl="0"/>
            <a:r>
              <a:rPr lang="en-US" dirty="0"/>
              <a:t>How would you rate your confidence level on a scale of 1 – 10 with 10 being the highest?</a:t>
            </a:r>
          </a:p>
          <a:p>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67200" y="4267200"/>
            <a:ext cx="3048000" cy="2286000"/>
          </a:xfrm>
          <a:prstGeom prst="rect">
            <a:avLst/>
          </a:prstGeom>
        </p:spPr>
      </p:pic>
    </p:spTree>
    <p:extLst>
      <p:ext uri="{BB962C8B-B14F-4D97-AF65-F5344CB8AC3E}">
        <p14:creationId xmlns:p14="http://schemas.microsoft.com/office/powerpoint/2010/main" val="17967727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Passion</a:t>
            </a:r>
            <a:endParaRPr lang="en-US" dirty="0"/>
          </a:p>
        </p:txBody>
      </p:sp>
      <p:pic>
        <p:nvPicPr>
          <p:cNvPr id="6" name="Content Placeholder 5"/>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3352801" y="2209801"/>
            <a:ext cx="4829175" cy="3412617"/>
          </a:xfrm>
        </p:spPr>
      </p:pic>
    </p:spTree>
    <p:extLst>
      <p:ext uri="{BB962C8B-B14F-4D97-AF65-F5344CB8AC3E}">
        <p14:creationId xmlns:p14="http://schemas.microsoft.com/office/powerpoint/2010/main" val="7732004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The Passionate Leader</a:t>
            </a:r>
            <a:endParaRPr lang="en-US" dirty="0"/>
          </a:p>
        </p:txBody>
      </p:sp>
      <p:pic>
        <p:nvPicPr>
          <p:cNvPr id="6" name="Content Placeholder 5"/>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3352801" y="2209801"/>
            <a:ext cx="4829175" cy="3412617"/>
          </a:xfrm>
        </p:spPr>
      </p:pic>
    </p:spTree>
    <p:extLst>
      <p:ext uri="{BB962C8B-B14F-4D97-AF65-F5344CB8AC3E}">
        <p14:creationId xmlns:p14="http://schemas.microsoft.com/office/powerpoint/2010/main" val="9293890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Reflection Questions</a:t>
            </a:r>
            <a:endParaRPr lang="en-US" dirty="0"/>
          </a:p>
        </p:txBody>
      </p:sp>
      <p:sp>
        <p:nvSpPr>
          <p:cNvPr id="3" name="Content Placeholder 2"/>
          <p:cNvSpPr>
            <a:spLocks noGrp="1"/>
          </p:cNvSpPr>
          <p:nvPr>
            <p:ph sz="quarter" idx="1"/>
          </p:nvPr>
        </p:nvSpPr>
        <p:spPr>
          <a:xfrm>
            <a:off x="1828800" y="1600200"/>
            <a:ext cx="4419600" cy="4267200"/>
          </a:xfrm>
        </p:spPr>
        <p:txBody>
          <a:bodyPr>
            <a:noAutofit/>
          </a:bodyPr>
          <a:lstStyle/>
          <a:p>
            <a:pPr lvl="0"/>
            <a:r>
              <a:rPr lang="en-US" sz="2400" dirty="0"/>
              <a:t>How would you be perceived if you were too passionate? </a:t>
            </a:r>
          </a:p>
          <a:p>
            <a:pPr lvl="0"/>
            <a:r>
              <a:rPr lang="en-US" sz="2400" dirty="0"/>
              <a:t>How would you be perceived if you were too passive?</a:t>
            </a:r>
          </a:p>
          <a:p>
            <a:pPr lvl="0"/>
            <a:r>
              <a:rPr lang="en-US" sz="2400" dirty="0"/>
              <a:t>Where do you think you fall?  Are you more or less passionate than your colleagues, family members or friends?</a:t>
            </a:r>
          </a:p>
          <a:p>
            <a:pPr lvl="0"/>
            <a:r>
              <a:rPr lang="en-US" sz="2400" dirty="0"/>
              <a:t>How would you rate your general level of passion on a scale of 1 – 10 with 10 being the highest?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4684" y="1600201"/>
            <a:ext cx="3590925" cy="4767263"/>
          </a:xfrm>
          <a:prstGeom prst="rect">
            <a:avLst/>
          </a:prstGeom>
        </p:spPr>
      </p:pic>
    </p:spTree>
    <p:extLst>
      <p:ext uri="{BB962C8B-B14F-4D97-AF65-F5344CB8AC3E}">
        <p14:creationId xmlns:p14="http://schemas.microsoft.com/office/powerpoint/2010/main" val="26235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Flexibility</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0" y="1600200"/>
            <a:ext cx="5143500" cy="5143500"/>
          </a:xfrm>
          <a:prstGeom prst="rect">
            <a:avLst/>
          </a:prstGeom>
        </p:spPr>
      </p:pic>
    </p:spTree>
    <p:extLst>
      <p:ext uri="{BB962C8B-B14F-4D97-AF65-F5344CB8AC3E}">
        <p14:creationId xmlns:p14="http://schemas.microsoft.com/office/powerpoint/2010/main" val="17811865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Flexible Leadership</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0" y="1600200"/>
            <a:ext cx="5143500" cy="5143500"/>
          </a:xfrm>
          <a:prstGeom prst="rect">
            <a:avLst/>
          </a:prstGeom>
        </p:spPr>
      </p:pic>
    </p:spTree>
    <p:extLst>
      <p:ext uri="{BB962C8B-B14F-4D97-AF65-F5344CB8AC3E}">
        <p14:creationId xmlns:p14="http://schemas.microsoft.com/office/powerpoint/2010/main" val="11985948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Reflection Questions</a:t>
            </a:r>
            <a:endParaRPr lang="en-US" dirty="0"/>
          </a:p>
        </p:txBody>
      </p:sp>
      <p:sp>
        <p:nvSpPr>
          <p:cNvPr id="3" name="Content Placeholder 2"/>
          <p:cNvSpPr>
            <a:spLocks noGrp="1"/>
          </p:cNvSpPr>
          <p:nvPr>
            <p:ph sz="quarter" idx="1"/>
          </p:nvPr>
        </p:nvSpPr>
        <p:spPr>
          <a:xfrm>
            <a:off x="1828800" y="1600200"/>
            <a:ext cx="8686800" cy="2514600"/>
          </a:xfrm>
        </p:spPr>
        <p:txBody>
          <a:bodyPr>
            <a:normAutofit fontScale="92500"/>
          </a:bodyPr>
          <a:lstStyle/>
          <a:p>
            <a:pPr lvl="0"/>
            <a:r>
              <a:rPr lang="en-US" sz="2400" dirty="0"/>
              <a:t>How might you be perceived by others if you are seen as too flexible?  </a:t>
            </a:r>
          </a:p>
          <a:p>
            <a:pPr lvl="0"/>
            <a:r>
              <a:rPr lang="en-US" sz="2400" dirty="0"/>
              <a:t>How might you be perceived by others if you are seen as inflexible?</a:t>
            </a:r>
          </a:p>
          <a:p>
            <a:pPr lvl="0"/>
            <a:r>
              <a:rPr lang="en-US" sz="2400" dirty="0"/>
              <a:t>Do you feel that you are more or less flexible than your professional colleagues?</a:t>
            </a:r>
          </a:p>
          <a:p>
            <a:pPr lvl="0"/>
            <a:r>
              <a:rPr lang="en-US" sz="2400" dirty="0"/>
              <a:t>How would you rate your flexibility level on a scale of 1 – 10 with 10 being the highest?</a:t>
            </a:r>
          </a:p>
          <a:p>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67200" y="4145280"/>
            <a:ext cx="4114800" cy="2571750"/>
          </a:xfrm>
          <a:prstGeom prst="rect">
            <a:avLst/>
          </a:prstGeom>
        </p:spPr>
      </p:pic>
    </p:spTree>
    <p:extLst>
      <p:ext uri="{BB962C8B-B14F-4D97-AF65-F5344CB8AC3E}">
        <p14:creationId xmlns:p14="http://schemas.microsoft.com/office/powerpoint/2010/main" val="9092896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Tolerance for Ambiguity</a:t>
            </a:r>
            <a:endParaRPr lang="en-US" dirty="0"/>
          </a:p>
        </p:txBody>
      </p:sp>
      <p:pic>
        <p:nvPicPr>
          <p:cNvPr id="6" name="Content Placeholder 3"/>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2841625" y="1600200"/>
            <a:ext cx="6743700" cy="4495800"/>
          </a:xfrm>
        </p:spPr>
      </p:pic>
    </p:spTree>
    <p:extLst>
      <p:ext uri="{BB962C8B-B14F-4D97-AF65-F5344CB8AC3E}">
        <p14:creationId xmlns:p14="http://schemas.microsoft.com/office/powerpoint/2010/main" val="12800459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Tolerance for Ambiguity for Leaders</a:t>
            </a:r>
            <a:endParaRPr lang="en-US" dirty="0"/>
          </a:p>
        </p:txBody>
      </p:sp>
      <p:pic>
        <p:nvPicPr>
          <p:cNvPr id="6" name="Content Placeholder 3"/>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2841625" y="1600200"/>
            <a:ext cx="6743700" cy="4495800"/>
          </a:xfrm>
        </p:spPr>
      </p:pic>
    </p:spTree>
    <p:extLst>
      <p:ext uri="{BB962C8B-B14F-4D97-AF65-F5344CB8AC3E}">
        <p14:creationId xmlns:p14="http://schemas.microsoft.com/office/powerpoint/2010/main" val="10390297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Content Placeholder 3"/>
          <p:cNvSpPr>
            <a:spLocks noGrp="1"/>
          </p:cNvSpPr>
          <p:nvPr>
            <p:ph idx="1"/>
          </p:nvPr>
        </p:nvSpPr>
        <p:spPr/>
        <p:txBody>
          <a:bodyPr/>
          <a:lstStyle/>
          <a:p>
            <a:r>
              <a:rPr lang="en-US" dirty="0" smtClean="0"/>
              <a:t>Identify the stages and stress and where you are on the curve</a:t>
            </a:r>
          </a:p>
          <a:p>
            <a:r>
              <a:rPr lang="en-US" dirty="0" smtClean="0"/>
              <a:t>Identify the eight Change Readiness Factors and what’s ideal</a:t>
            </a:r>
          </a:p>
          <a:p>
            <a:pPr lvl="0"/>
            <a:r>
              <a:rPr lang="en-US" dirty="0"/>
              <a:t>Identify strengths and opportunities that can be harnessed to help us learn and grow in a team </a:t>
            </a:r>
            <a:r>
              <a:rPr lang="en-US" dirty="0" smtClean="0"/>
              <a:t>environment</a:t>
            </a:r>
          </a:p>
          <a:p>
            <a:r>
              <a:rPr lang="en-US" dirty="0"/>
              <a:t>Understand how you and other team members might perceive and react to change differently</a:t>
            </a:r>
          </a:p>
          <a:p>
            <a:pPr lvl="0"/>
            <a:r>
              <a:rPr lang="en-US" dirty="0" smtClean="0"/>
              <a:t>Identify the eight stages of organizational change</a:t>
            </a:r>
          </a:p>
          <a:p>
            <a:pPr lvl="0"/>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12738303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Reflection Questions</a:t>
            </a:r>
            <a:endParaRPr lang="en-US" dirty="0"/>
          </a:p>
        </p:txBody>
      </p:sp>
      <p:sp>
        <p:nvSpPr>
          <p:cNvPr id="3" name="Content Placeholder 2"/>
          <p:cNvSpPr>
            <a:spLocks noGrp="1"/>
          </p:cNvSpPr>
          <p:nvPr>
            <p:ph sz="quarter" idx="1"/>
          </p:nvPr>
        </p:nvSpPr>
        <p:spPr>
          <a:xfrm>
            <a:off x="1676401" y="1447800"/>
            <a:ext cx="5486401" cy="4267200"/>
          </a:xfrm>
        </p:spPr>
        <p:txBody>
          <a:bodyPr>
            <a:noAutofit/>
          </a:bodyPr>
          <a:lstStyle/>
          <a:p>
            <a:pPr lvl="0"/>
            <a:r>
              <a:rPr lang="en-US" sz="2400" dirty="0"/>
              <a:t>How might others perceived you if you are TOO tolerant of ambiguity or not tolerant enough?</a:t>
            </a:r>
          </a:p>
          <a:p>
            <a:pPr lvl="0"/>
            <a:r>
              <a:rPr lang="en-US" sz="2400" dirty="0"/>
              <a:t>How tolerant of ambiguity do you feel you are? Are you more or less so than your colleagues or friends?</a:t>
            </a:r>
          </a:p>
          <a:p>
            <a:pPr lvl="0"/>
            <a:r>
              <a:rPr lang="en-US" sz="2400" dirty="0"/>
              <a:t>How would you rate your tolerance for ambiguity on a scale of 1 – 10 with 10 being highest?</a:t>
            </a:r>
          </a:p>
          <a:p>
            <a:pPr lvl="0"/>
            <a:r>
              <a:rPr lang="en-US" sz="2400" dirty="0"/>
              <a:t>What might be the value of having a team that included team members who were highly tolerant of ambiguity as well as those with less tolerance for ambiguity?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2801" y="2971800"/>
            <a:ext cx="3251200" cy="2438400"/>
          </a:xfrm>
          <a:prstGeom prst="rect">
            <a:avLst/>
          </a:prstGeom>
        </p:spPr>
      </p:pic>
    </p:spTree>
    <p:extLst>
      <p:ext uri="{BB962C8B-B14F-4D97-AF65-F5344CB8AC3E}">
        <p14:creationId xmlns:p14="http://schemas.microsoft.com/office/powerpoint/2010/main" val="11809645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Resourcefulness</a:t>
            </a:r>
            <a:endParaRPr lang="en-US" dirty="0"/>
          </a:p>
        </p:txBody>
      </p:sp>
      <p:pic>
        <p:nvPicPr>
          <p:cNvPr id="4" name="Content Placeholder 3"/>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2831679" y="1600200"/>
            <a:ext cx="6763592" cy="4495800"/>
          </a:xfrm>
        </p:spPr>
      </p:pic>
    </p:spTree>
    <p:extLst>
      <p:ext uri="{BB962C8B-B14F-4D97-AF65-F5344CB8AC3E}">
        <p14:creationId xmlns:p14="http://schemas.microsoft.com/office/powerpoint/2010/main" val="10492933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Resourceful Leaders</a:t>
            </a:r>
            <a:endParaRPr lang="en-US" dirty="0"/>
          </a:p>
        </p:txBody>
      </p:sp>
      <p:pic>
        <p:nvPicPr>
          <p:cNvPr id="4" name="Content Placeholder 3"/>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2831679" y="1600200"/>
            <a:ext cx="6763592" cy="4495800"/>
          </a:xfrm>
        </p:spPr>
      </p:pic>
    </p:spTree>
    <p:extLst>
      <p:ext uri="{BB962C8B-B14F-4D97-AF65-F5344CB8AC3E}">
        <p14:creationId xmlns:p14="http://schemas.microsoft.com/office/powerpoint/2010/main" val="5204629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Reflection Questions</a:t>
            </a:r>
            <a:endParaRPr lang="en-US" dirty="0"/>
          </a:p>
        </p:txBody>
      </p:sp>
      <p:sp>
        <p:nvSpPr>
          <p:cNvPr id="3" name="Content Placeholder 2"/>
          <p:cNvSpPr>
            <a:spLocks noGrp="1"/>
          </p:cNvSpPr>
          <p:nvPr>
            <p:ph sz="quarter" idx="1"/>
          </p:nvPr>
        </p:nvSpPr>
        <p:spPr>
          <a:xfrm>
            <a:off x="1828800" y="1497339"/>
            <a:ext cx="8839201" cy="4267200"/>
          </a:xfrm>
        </p:spPr>
        <p:txBody>
          <a:bodyPr>
            <a:noAutofit/>
          </a:bodyPr>
          <a:lstStyle/>
          <a:p>
            <a:pPr lvl="0"/>
            <a:r>
              <a:rPr lang="en-US" sz="2400" dirty="0"/>
              <a:t>How would you be perceived if you were too resourceful? </a:t>
            </a:r>
          </a:p>
          <a:p>
            <a:pPr lvl="0"/>
            <a:r>
              <a:rPr lang="en-US" sz="2400" dirty="0"/>
              <a:t>How would you be perceived if you were less resourceful than others?</a:t>
            </a:r>
          </a:p>
          <a:p>
            <a:pPr lvl="0"/>
            <a:r>
              <a:rPr lang="en-US" sz="2400" dirty="0"/>
              <a:t>Where do you think you fall?  Are you more resourceful? Less resourceful?</a:t>
            </a:r>
          </a:p>
          <a:p>
            <a:pPr lvl="0"/>
            <a:r>
              <a:rPr lang="en-US" sz="2400" dirty="0"/>
              <a:t>What might be the value of having a team that included team members who were highly resourceful as well as those with less ability to be resourceful? </a:t>
            </a:r>
          </a:p>
          <a:p>
            <a:pPr lvl="0"/>
            <a:r>
              <a:rPr lang="en-US" sz="2400" dirty="0"/>
              <a:t>How would you rate your resourcefulness on a scale of 1 – 10 with 10 being the highest?</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1600" y="5293061"/>
            <a:ext cx="2438400" cy="1499235"/>
          </a:xfrm>
          <a:prstGeom prst="rect">
            <a:avLst/>
          </a:prstGeom>
        </p:spPr>
      </p:pic>
    </p:spTree>
    <p:extLst>
      <p:ext uri="{BB962C8B-B14F-4D97-AF65-F5344CB8AC3E}">
        <p14:creationId xmlns:p14="http://schemas.microsoft.com/office/powerpoint/2010/main" val="11092674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Resilience</a:t>
            </a:r>
            <a:endParaRPr lang="en-US" dirty="0"/>
          </a:p>
        </p:txBody>
      </p:sp>
      <p:pic>
        <p:nvPicPr>
          <p:cNvPr id="4" name="Content Placeholder 3"/>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2136775" y="1801788"/>
            <a:ext cx="8153400" cy="4092624"/>
          </a:xfrm>
        </p:spPr>
      </p:pic>
    </p:spTree>
    <p:extLst>
      <p:ext uri="{BB962C8B-B14F-4D97-AF65-F5344CB8AC3E}">
        <p14:creationId xmlns:p14="http://schemas.microsoft.com/office/powerpoint/2010/main" val="17927020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Resilient Leaders</a:t>
            </a:r>
            <a:endParaRPr lang="en-US" dirty="0"/>
          </a:p>
        </p:txBody>
      </p:sp>
      <p:pic>
        <p:nvPicPr>
          <p:cNvPr id="4" name="Content Placeholder 3"/>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2136775" y="1801788"/>
            <a:ext cx="8153400" cy="4092624"/>
          </a:xfrm>
        </p:spPr>
      </p:pic>
    </p:spTree>
    <p:extLst>
      <p:ext uri="{BB962C8B-B14F-4D97-AF65-F5344CB8AC3E}">
        <p14:creationId xmlns:p14="http://schemas.microsoft.com/office/powerpoint/2010/main" val="69496431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Reflection Questions</a:t>
            </a:r>
            <a:endParaRPr lang="en-US" dirty="0"/>
          </a:p>
        </p:txBody>
      </p:sp>
      <p:sp>
        <p:nvSpPr>
          <p:cNvPr id="3" name="Content Placeholder 2"/>
          <p:cNvSpPr>
            <a:spLocks noGrp="1"/>
          </p:cNvSpPr>
          <p:nvPr>
            <p:ph sz="quarter" idx="1"/>
          </p:nvPr>
        </p:nvSpPr>
        <p:spPr>
          <a:xfrm>
            <a:off x="838200" y="1676401"/>
            <a:ext cx="5486401" cy="4267200"/>
          </a:xfrm>
        </p:spPr>
        <p:txBody>
          <a:bodyPr>
            <a:noAutofit/>
          </a:bodyPr>
          <a:lstStyle/>
          <a:p>
            <a:pPr lvl="0"/>
            <a:r>
              <a:rPr lang="en-US" sz="2400" dirty="0"/>
              <a:t>How would you be perceived if you were too resilient? </a:t>
            </a:r>
          </a:p>
          <a:p>
            <a:pPr lvl="0"/>
            <a:r>
              <a:rPr lang="en-US" sz="2400" dirty="0"/>
              <a:t>How would you be perceived if you were less resilient than others?</a:t>
            </a:r>
          </a:p>
          <a:p>
            <a:pPr lvl="0"/>
            <a:r>
              <a:rPr lang="en-US" sz="2400" dirty="0"/>
              <a:t>Are you more resilient or less resilient than those around you?</a:t>
            </a:r>
          </a:p>
          <a:p>
            <a:pPr lvl="0"/>
            <a:r>
              <a:rPr lang="en-US" sz="2400" dirty="0"/>
              <a:t>Are you more or less resilient in your professional life versus your personal life?</a:t>
            </a:r>
          </a:p>
          <a:p>
            <a:pPr lvl="0"/>
            <a:r>
              <a:rPr lang="en-US" sz="2400" dirty="0"/>
              <a:t>Where do you think you fall in resilience on a scale of 1 – 10 with 10 being the highest?</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7536" y="2180897"/>
            <a:ext cx="3664250" cy="2703299"/>
          </a:xfrm>
          <a:prstGeom prst="rect">
            <a:avLst/>
          </a:prstGeom>
        </p:spPr>
      </p:pic>
    </p:spTree>
    <p:extLst>
      <p:ext uri="{BB962C8B-B14F-4D97-AF65-F5344CB8AC3E}">
        <p14:creationId xmlns:p14="http://schemas.microsoft.com/office/powerpoint/2010/main" val="1507518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Shape 497"/>
          <p:cNvSpPr txBox="1">
            <a:spLocks noGrp="1"/>
          </p:cNvSpPr>
          <p:nvPr>
            <p:ph type="body" idx="1"/>
          </p:nvPr>
        </p:nvSpPr>
        <p:spPr>
          <a:xfrm>
            <a:off x="2739300" y="2501400"/>
            <a:ext cx="6713400" cy="1093200"/>
          </a:xfrm>
          <a:prstGeom prst="rect">
            <a:avLst/>
          </a:prstGeom>
        </p:spPr>
        <p:txBody>
          <a:bodyPr vert="horz" wrap="square" lIns="91425" tIns="91425" rIns="91425" bIns="91425" rtlCol="0" anchor="t" anchorCtr="0">
            <a:noAutofit/>
          </a:bodyPr>
          <a:lstStyle/>
          <a:p>
            <a:pPr>
              <a:buNone/>
            </a:pPr>
            <a:r>
              <a:rPr lang="en"/>
              <a:t>Time for a break</a:t>
            </a:r>
          </a:p>
        </p:txBody>
      </p:sp>
    </p:spTree>
    <p:extLst>
      <p:ext uri="{BB962C8B-B14F-4D97-AF65-F5344CB8AC3E}">
        <p14:creationId xmlns:p14="http://schemas.microsoft.com/office/powerpoint/2010/main" val="21036780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Change Readiness Insights and Objectives</a:t>
            </a:r>
            <a:endParaRPr lang="en-US" dirty="0"/>
          </a:p>
        </p:txBody>
      </p:sp>
      <p:sp>
        <p:nvSpPr>
          <p:cNvPr id="3" name="Content Placeholder 2"/>
          <p:cNvSpPr>
            <a:spLocks noGrp="1"/>
          </p:cNvSpPr>
          <p:nvPr>
            <p:ph sz="quarter" idx="1"/>
          </p:nvPr>
        </p:nvSpPr>
        <p:spPr/>
        <p:txBody>
          <a:bodyPr>
            <a:normAutofit/>
          </a:bodyPr>
          <a:lstStyle/>
          <a:p>
            <a:r>
              <a:rPr lang="en-US" dirty="0" smtClean="0"/>
              <a:t>What surprises you?</a:t>
            </a:r>
          </a:p>
          <a:p>
            <a:r>
              <a:rPr lang="en-US" dirty="0" smtClean="0"/>
              <a:t>What are your strengths?</a:t>
            </a:r>
          </a:p>
          <a:p>
            <a:r>
              <a:rPr lang="en-US" dirty="0" smtClean="0"/>
              <a:t>How might others perceive your reactions to change?</a:t>
            </a:r>
          </a:p>
          <a:p>
            <a:r>
              <a:rPr lang="en-US" dirty="0" smtClean="0"/>
              <a:t>How can you build on your strengths?</a:t>
            </a:r>
          </a:p>
          <a:p>
            <a:r>
              <a:rPr lang="en-US" dirty="0" smtClean="0"/>
              <a:t>Who can you partner with?</a:t>
            </a:r>
          </a:p>
        </p:txBody>
      </p:sp>
      <p:pic>
        <p:nvPicPr>
          <p:cNvPr id="6" name="Content Placeholder 5"/>
          <p:cNvPicPr>
            <a:picLocks noGrp="1" noChangeAspect="1"/>
          </p:cNvPicPr>
          <p:nvPr>
            <p:ph sz="quarter" idx="2"/>
          </p:nvPr>
        </p:nvPicPr>
        <p:blipFill>
          <a:blip r:embed="rId3">
            <a:extLst>
              <a:ext uri="{28A0092B-C50C-407E-A947-70E740481C1C}">
                <a14:useLocalDpi xmlns:a14="http://schemas.microsoft.com/office/drawing/2010/main" val="0"/>
              </a:ext>
            </a:extLst>
          </a:blip>
          <a:stretch>
            <a:fillRect/>
          </a:stretch>
        </p:blipFill>
        <p:spPr>
          <a:xfrm>
            <a:off x="6575366" y="1589088"/>
            <a:ext cx="3473569" cy="4572000"/>
          </a:xfrm>
        </p:spPr>
      </p:pic>
    </p:spTree>
    <p:extLst>
      <p:ext uri="{BB962C8B-B14F-4D97-AF65-F5344CB8AC3E}">
        <p14:creationId xmlns:p14="http://schemas.microsoft.com/office/powerpoint/2010/main" val="154726086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a:stretch>
            <a:fillRect/>
          </a:stretch>
        </p:blipFill>
        <p:spPr>
          <a:xfrm>
            <a:off x="7092985" y="2533549"/>
            <a:ext cx="4260814" cy="2609748"/>
          </a:xfrm>
          <a:prstGeom prst="rect">
            <a:avLst/>
          </a:prstGeom>
        </p:spPr>
      </p:pic>
      <p:sp>
        <p:nvSpPr>
          <p:cNvPr id="12" name="Freeform: Shape 11">
            <a:extLst>
              <a:ext uri="{FF2B5EF4-FFF2-40B4-BE49-F238E27FC236}">
                <a16:creationId xmlns:a16="http://schemas.microsoft.com/office/drawing/2014/main" xmlns="" id="{64965EAE-E41A-435F-B993-07E824B6C97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0"/>
            <a:ext cx="7539895"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xmlns="" id="{152F8994-E6D4-4311-9548-C3607BC4364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7092985"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38199" y="365125"/>
            <a:ext cx="5529943" cy="1325563"/>
          </a:xfrm>
        </p:spPr>
        <p:txBody>
          <a:bodyPr vert="horz" lIns="91440" tIns="45720" rIns="91440" bIns="45720" rtlCol="0" anchor="ctr">
            <a:normAutofit/>
          </a:bodyPr>
          <a:lstStyle/>
          <a:p>
            <a:r>
              <a:rPr lang="en-US" sz="4400" kern="1200" dirty="0">
                <a:solidFill>
                  <a:schemeClr val="bg1"/>
                </a:solidFill>
                <a:latin typeface="+mj-lt"/>
                <a:ea typeface="+mj-ea"/>
                <a:cs typeface="+mj-cs"/>
              </a:rPr>
              <a:t>Change Readiness </a:t>
            </a:r>
            <a:r>
              <a:rPr lang="en-US" sz="4400" kern="1200" dirty="0" err="1">
                <a:solidFill>
                  <a:schemeClr val="bg1"/>
                </a:solidFill>
                <a:latin typeface="+mj-lt"/>
                <a:ea typeface="+mj-ea"/>
                <a:cs typeface="+mj-cs"/>
              </a:rPr>
              <a:t>Mneumonic</a:t>
            </a:r>
            <a:r>
              <a:rPr lang="en-US" sz="4400" kern="1200" dirty="0">
                <a:solidFill>
                  <a:schemeClr val="bg1"/>
                </a:solidFill>
                <a:latin typeface="+mj-lt"/>
                <a:ea typeface="+mj-ea"/>
                <a:cs typeface="+mj-cs"/>
              </a:rPr>
              <a:t> </a:t>
            </a:r>
          </a:p>
        </p:txBody>
      </p:sp>
      <p:sp>
        <p:nvSpPr>
          <p:cNvPr id="6" name="Text Placeholder 5"/>
          <p:cNvSpPr>
            <a:spLocks noGrp="1"/>
          </p:cNvSpPr>
          <p:nvPr>
            <p:ph type="body" sz="half" idx="2"/>
          </p:nvPr>
        </p:nvSpPr>
        <p:spPr>
          <a:xfrm>
            <a:off x="838199" y="1825625"/>
            <a:ext cx="4128169" cy="3399518"/>
          </a:xfrm>
        </p:spPr>
        <p:txBody>
          <a:bodyPr vert="horz" lIns="91440" tIns="45720" rIns="91440" bIns="45720" rtlCol="0">
            <a:normAutofit/>
          </a:bodyPr>
          <a:lstStyle/>
          <a:p>
            <a:pPr indent="-228600">
              <a:buFont typeface="Arial" panose="020B0604020202020204" pitchFamily="34" charset="0"/>
              <a:buChar char="•"/>
            </a:pPr>
            <a:endParaRPr lang="en-US" sz="1700" dirty="0">
              <a:solidFill>
                <a:schemeClr val="bg1"/>
              </a:solidFill>
            </a:endParaRPr>
          </a:p>
          <a:p>
            <a:pPr indent="-228600">
              <a:buFont typeface="Arial" panose="020B0604020202020204" pitchFamily="34" charset="0"/>
              <a:buChar char="•"/>
            </a:pPr>
            <a:r>
              <a:rPr lang="en-US" sz="1700" dirty="0">
                <a:solidFill>
                  <a:schemeClr val="bg1"/>
                </a:solidFill>
              </a:rPr>
              <a:t>Adventure</a:t>
            </a:r>
          </a:p>
          <a:p>
            <a:pPr indent="-228600">
              <a:buFont typeface="Arial" panose="020B0604020202020204" pitchFamily="34" charset="0"/>
              <a:buChar char="•"/>
            </a:pPr>
            <a:r>
              <a:rPr lang="en-US" sz="1700" dirty="0">
                <a:solidFill>
                  <a:schemeClr val="bg1"/>
                </a:solidFill>
              </a:rPr>
              <a:t>Optimistically and</a:t>
            </a:r>
          </a:p>
          <a:p>
            <a:pPr indent="-228600">
              <a:buFont typeface="Arial" panose="020B0604020202020204" pitchFamily="34" charset="0"/>
              <a:buChar char="•"/>
            </a:pPr>
            <a:r>
              <a:rPr lang="en-US" sz="1700" dirty="0">
                <a:solidFill>
                  <a:schemeClr val="bg1"/>
                </a:solidFill>
              </a:rPr>
              <a:t>Confidently with</a:t>
            </a:r>
          </a:p>
          <a:p>
            <a:pPr indent="-228600">
              <a:buFont typeface="Arial" panose="020B0604020202020204" pitchFamily="34" charset="0"/>
              <a:buChar char="•"/>
            </a:pPr>
            <a:r>
              <a:rPr lang="en-US" sz="1700" dirty="0">
                <a:solidFill>
                  <a:schemeClr val="bg1"/>
                </a:solidFill>
              </a:rPr>
              <a:t>Passion and </a:t>
            </a:r>
          </a:p>
          <a:p>
            <a:pPr indent="-228600">
              <a:buFont typeface="Arial" panose="020B0604020202020204" pitchFamily="34" charset="0"/>
              <a:buChar char="•"/>
            </a:pPr>
            <a:r>
              <a:rPr lang="en-US" sz="1700" dirty="0">
                <a:solidFill>
                  <a:schemeClr val="bg1"/>
                </a:solidFill>
              </a:rPr>
              <a:t>Flexibility while</a:t>
            </a:r>
          </a:p>
          <a:p>
            <a:pPr indent="-228600">
              <a:buFont typeface="Arial" panose="020B0604020202020204" pitchFamily="34" charset="0"/>
              <a:buChar char="•"/>
            </a:pPr>
            <a:r>
              <a:rPr lang="en-US" sz="1700" dirty="0">
                <a:solidFill>
                  <a:schemeClr val="bg1"/>
                </a:solidFill>
              </a:rPr>
              <a:t>Tolerating Ambiguity and becoming</a:t>
            </a:r>
          </a:p>
          <a:p>
            <a:pPr indent="-228600">
              <a:buFont typeface="Arial" panose="020B0604020202020204" pitchFamily="34" charset="0"/>
              <a:buChar char="•"/>
            </a:pPr>
            <a:r>
              <a:rPr lang="en-US" sz="1700" dirty="0">
                <a:solidFill>
                  <a:schemeClr val="bg1"/>
                </a:solidFill>
              </a:rPr>
              <a:t>Resourceful and</a:t>
            </a:r>
          </a:p>
          <a:p>
            <a:pPr indent="-228600">
              <a:buFont typeface="Arial" panose="020B0604020202020204" pitchFamily="34" charset="0"/>
              <a:buChar char="•"/>
            </a:pPr>
            <a:r>
              <a:rPr lang="en-US" sz="1700" dirty="0">
                <a:solidFill>
                  <a:schemeClr val="bg1"/>
                </a:solidFill>
              </a:rPr>
              <a:t>Resilient</a:t>
            </a:r>
          </a:p>
          <a:p>
            <a:pPr indent="-228600">
              <a:buFont typeface="Arial" panose="020B0604020202020204" pitchFamily="34" charset="0"/>
              <a:buChar char="•"/>
            </a:pPr>
            <a:endParaRPr lang="en-US" sz="1700" dirty="0">
              <a:solidFill>
                <a:schemeClr val="bg1"/>
              </a:solidFill>
            </a:endParaRPr>
          </a:p>
          <a:p>
            <a:pPr indent="-228600">
              <a:buFont typeface="Arial" panose="020B0604020202020204" pitchFamily="34" charset="0"/>
              <a:buChar char="•"/>
            </a:pPr>
            <a:endParaRPr lang="en-US" sz="1700" dirty="0">
              <a:solidFill>
                <a:schemeClr val="bg1"/>
              </a:solidFill>
            </a:endParaRPr>
          </a:p>
        </p:txBody>
      </p:sp>
      <p:sp>
        <p:nvSpPr>
          <p:cNvPr id="5" name="Slide Number Placeholder 4"/>
          <p:cNvSpPr>
            <a:spLocks noGrp="1"/>
          </p:cNvSpPr>
          <p:nvPr>
            <p:ph type="sldNum" sz="quarter" idx="12"/>
          </p:nvPr>
        </p:nvSpPr>
        <p:spPr>
          <a:xfrm>
            <a:off x="10243456" y="6356350"/>
            <a:ext cx="1110343" cy="365125"/>
          </a:xfrm>
          <a:prstGeom prst="rect">
            <a:avLst/>
          </a:prstGeom>
        </p:spPr>
        <p:txBody>
          <a:bodyPr vert="horz" lIns="91440" tIns="45720" rIns="91440" bIns="45720" rtlCol="0" anchor="ctr">
            <a:normAutofit/>
          </a:bodyPr>
          <a:lstStyle/>
          <a:p>
            <a:pPr>
              <a:spcAft>
                <a:spcPts val="600"/>
              </a:spcAft>
            </a:pPr>
            <a:fld id="{B9655CDD-E73B-4C15-9A73-AEE1EFB1910B}" type="slidenum">
              <a:rPr lang="en-US" smtClean="0"/>
              <a:pPr>
                <a:spcAft>
                  <a:spcPts val="600"/>
                </a:spcAft>
              </a:pPr>
              <a:t>39</a:t>
            </a:fld>
            <a:endParaRPr lang="en-US"/>
          </a:p>
        </p:txBody>
      </p:sp>
    </p:spTree>
    <p:extLst>
      <p:ext uri="{BB962C8B-B14F-4D97-AF65-F5344CB8AC3E}">
        <p14:creationId xmlns:p14="http://schemas.microsoft.com/office/powerpoint/2010/main" val="239892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29"/>
        <p:cNvGrpSpPr/>
        <p:nvPr/>
      </p:nvGrpSpPr>
      <p:grpSpPr>
        <a:xfrm>
          <a:off x="0" y="0"/>
          <a:ext cx="0" cy="0"/>
          <a:chOff x="0" y="0"/>
          <a:chExt cx="0" cy="0"/>
        </a:xfrm>
      </p:grpSpPr>
      <p:grpSp>
        <p:nvGrpSpPr>
          <p:cNvPr id="71" name="Group 70" title="intersecting circles">
            <a:extLst>
              <a:ext uri="{FF2B5EF4-FFF2-40B4-BE49-F238E27FC236}">
                <a16:creationId xmlns="" xmlns:a16="http://schemas.microsoft.com/office/drawing/2014/main" id="{D2C4BFA1-2075-4901-9E24-E41D1FDD51F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72" name="Oval 5">
              <a:extLst>
                <a:ext uri="{FF2B5EF4-FFF2-40B4-BE49-F238E27FC236}">
                  <a16:creationId xmlns="" xmlns:a16="http://schemas.microsoft.com/office/drawing/2014/main" id="{985A7375-E3AF-4F5C-85AE-17E8832952CA}"/>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73" name="Oval 72">
              <a:extLst>
                <a:ext uri="{FF2B5EF4-FFF2-40B4-BE49-F238E27FC236}">
                  <a16:creationId xmlns="" xmlns:a16="http://schemas.microsoft.com/office/drawing/2014/main" id="{F0307F65-8304-4FA8-A841-D4D7625411BE}"/>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74" name="Oval 5">
              <a:extLst>
                <a:ext uri="{FF2B5EF4-FFF2-40B4-BE49-F238E27FC236}">
                  <a16:creationId xmlns="" xmlns:a16="http://schemas.microsoft.com/office/drawing/2014/main" id="{C8B8394C-136F-4E05-A002-D93A5E79CD50}"/>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76" name="Rectangle 75" title="ribbon">
            <a:extLst>
              <a:ext uri="{FF2B5EF4-FFF2-40B4-BE49-F238E27FC236}">
                <a16:creationId xmlns="" xmlns:a16="http://schemas.microsoft.com/office/drawing/2014/main" id="{053FB2EE-284F-4C87-AB3D-BBF87A9FAB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0" name="Shape 130"/>
          <p:cNvSpPr txBox="1">
            <a:spLocks noGrp="1"/>
          </p:cNvSpPr>
          <p:nvPr>
            <p:ph type="ctrTitle"/>
          </p:nvPr>
        </p:nvSpPr>
        <p:spPr>
          <a:xfrm>
            <a:off x="1524000" y="2776538"/>
            <a:ext cx="9144000" cy="1381188"/>
          </a:xfrm>
          <a:prstGeom prst="rect">
            <a:avLst/>
          </a:prstGeom>
        </p:spPr>
        <p:txBody>
          <a:bodyPr vert="horz" lIns="91425" tIns="91425" rIns="91425" bIns="91425" rtlCol="0" anchor="ctr" anchorCtr="0">
            <a:normAutofit fontScale="90000"/>
          </a:bodyPr>
          <a:lstStyle/>
          <a:p>
            <a:r>
              <a:rPr lang="en-US" sz="4400" dirty="0" smtClean="0">
                <a:solidFill>
                  <a:schemeClr val="bg2"/>
                </a:solidFill>
              </a:rPr>
              <a:t/>
            </a:r>
            <a:br>
              <a:rPr lang="en-US" sz="4400" dirty="0" smtClean="0">
                <a:solidFill>
                  <a:schemeClr val="bg2"/>
                </a:solidFill>
              </a:rPr>
            </a:br>
            <a:r>
              <a:rPr lang="en" sz="4400" dirty="0" smtClean="0">
                <a:solidFill>
                  <a:schemeClr val="bg2"/>
                </a:solidFill>
              </a:rPr>
              <a:t>Expectations</a:t>
            </a:r>
          </a:p>
          <a:p>
            <a:endParaRPr sz="4400" dirty="0" smtClean="0">
              <a:solidFill>
                <a:schemeClr val="bg2"/>
              </a:solidFill>
            </a:endParaRPr>
          </a:p>
        </p:txBody>
      </p:sp>
    </p:spTree>
    <p:extLst>
      <p:ext uri="{BB962C8B-B14F-4D97-AF65-F5344CB8AC3E}">
        <p14:creationId xmlns:p14="http://schemas.microsoft.com/office/powerpoint/2010/main" val="1184560976"/>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104" name="Group 103" title="intersecting circles">
            <a:extLst>
              <a:ext uri="{FF2B5EF4-FFF2-40B4-BE49-F238E27FC236}">
                <a16:creationId xmlns:a16="http://schemas.microsoft.com/office/drawing/2014/main" xmlns="" id="{D2C4BFA1-2075-4901-9E24-E41D1FDD51F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05" name="Oval 5">
              <a:extLst>
                <a:ext uri="{FF2B5EF4-FFF2-40B4-BE49-F238E27FC236}">
                  <a16:creationId xmlns:a16="http://schemas.microsoft.com/office/drawing/2014/main" xmlns="" id="{985A7375-E3AF-4F5C-85AE-17E8832952CA}"/>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06" name="Oval 105">
              <a:extLst>
                <a:ext uri="{FF2B5EF4-FFF2-40B4-BE49-F238E27FC236}">
                  <a16:creationId xmlns:a16="http://schemas.microsoft.com/office/drawing/2014/main" xmlns="" id="{F0307F65-8304-4FA8-A841-D4D7625411BE}"/>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07" name="Oval 5">
              <a:extLst>
                <a:ext uri="{FF2B5EF4-FFF2-40B4-BE49-F238E27FC236}">
                  <a16:creationId xmlns:a16="http://schemas.microsoft.com/office/drawing/2014/main" xmlns="" id="{C8B8394C-136F-4E05-A002-D93A5E79CD50}"/>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09" name="Rectangle 108" title="ribbon">
            <a:extLst>
              <a:ext uri="{FF2B5EF4-FFF2-40B4-BE49-F238E27FC236}">
                <a16:creationId xmlns:a16="http://schemas.microsoft.com/office/drawing/2014/main" xmlns="" id="{053FB2EE-284F-4C87-AB3D-BBF87A9FAB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2" name="EVENT + RESPONSE = OUTCOME"/>
          <p:cNvSpPr txBox="1">
            <a:spLocks noGrp="1"/>
          </p:cNvSpPr>
          <p:nvPr>
            <p:ph type="body" idx="4294967295"/>
          </p:nvPr>
        </p:nvSpPr>
        <p:spPr>
          <a:xfrm>
            <a:off x="1524000" y="4495800"/>
            <a:ext cx="9144000" cy="762000"/>
          </a:xfrm>
          <a:prstGeom prst="rect">
            <a:avLst/>
          </a:prstGeom>
        </p:spPr>
        <p:txBody>
          <a:bodyPr vert="horz" lIns="91440" tIns="45720" rIns="91440" bIns="45720" rtlCol="0">
            <a:normAutofit/>
          </a:bodyPr>
          <a:lstStyle>
            <a:lvl1pPr marL="0" indent="0" algn="ctr">
              <a:buSzTx/>
              <a:buNone/>
              <a:defRPr sz="4700"/>
            </a:lvl1pPr>
          </a:lstStyle>
          <a:p>
            <a:r>
              <a:rPr lang="en-US" sz="3600" kern="1200">
                <a:solidFill>
                  <a:schemeClr val="tx1"/>
                </a:solidFill>
                <a:latin typeface="+mn-lt"/>
                <a:ea typeface="+mn-ea"/>
                <a:cs typeface="+mn-cs"/>
              </a:rPr>
              <a:t>EVENT + RESPONSE = OUTCOME</a:t>
            </a:r>
          </a:p>
        </p:txBody>
      </p:sp>
      <p:sp>
        <p:nvSpPr>
          <p:cNvPr id="163" name="What Can We Control?"/>
          <p:cNvSpPr txBox="1">
            <a:spLocks noGrp="1"/>
          </p:cNvSpPr>
          <p:nvPr>
            <p:ph type="title" idx="4294967295"/>
          </p:nvPr>
        </p:nvSpPr>
        <p:spPr>
          <a:xfrm>
            <a:off x="1524000" y="2776538"/>
            <a:ext cx="9144000" cy="1381188"/>
          </a:xfrm>
          <a:prstGeom prst="rect">
            <a:avLst/>
          </a:prstGeom>
        </p:spPr>
        <p:txBody>
          <a:bodyPr vert="horz" lIns="91440" tIns="45720" rIns="91440" bIns="45720" rtlCol="0" anchor="ctr">
            <a:normAutofit/>
          </a:bodyPr>
          <a:lstStyle/>
          <a:p>
            <a:pPr algn="ctr"/>
            <a:r>
              <a:rPr lang="en-US" sz="4000" dirty="0" smtClean="0">
                <a:solidFill>
                  <a:schemeClr val="bg2"/>
                </a:solidFill>
              </a:rPr>
              <a:t>Resistance to Change</a:t>
            </a:r>
            <a:endParaRPr lang="en-US" sz="4000" kern="1200" dirty="0">
              <a:solidFill>
                <a:schemeClr val="bg2"/>
              </a:solidFill>
              <a:latin typeface="+mj-lt"/>
              <a:ea typeface="+mj-ea"/>
              <a:cs typeface="+mj-cs"/>
            </a:endParaRPr>
          </a:p>
        </p:txBody>
      </p:sp>
    </p:spTree>
    <p:extLst>
      <p:ext uri="{BB962C8B-B14F-4D97-AF65-F5344CB8AC3E}">
        <p14:creationId xmlns:p14="http://schemas.microsoft.com/office/powerpoint/2010/main" val="1256219751"/>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GB" dirty="0" smtClean="0">
                <a:solidFill>
                  <a:schemeClr val="tx2">
                    <a:satMod val="130000"/>
                  </a:schemeClr>
                </a:solidFill>
              </a:rPr>
              <a:t>Resistance is driven by </a:t>
            </a:r>
            <a:r>
              <a:rPr lang="en-GB" dirty="0" smtClean="0">
                <a:solidFill>
                  <a:schemeClr val="tx2">
                    <a:satMod val="130000"/>
                  </a:schemeClr>
                </a:solidFill>
              </a:rPr>
              <a:t>Fears </a:t>
            </a:r>
            <a:endParaRPr lang="en-GB" dirty="0">
              <a:solidFill>
                <a:schemeClr val="tx2">
                  <a:satMod val="130000"/>
                </a:schemeClr>
              </a:solidFill>
            </a:endParaRPr>
          </a:p>
        </p:txBody>
      </p:sp>
      <p:graphicFrame>
        <p:nvGraphicFramePr>
          <p:cNvPr id="4" name="Content Placeholder 3"/>
          <p:cNvGraphicFramePr>
            <a:graphicFrameLocks noGrp="1"/>
          </p:cNvGraphicFramePr>
          <p:nvPr>
            <p:ph idx="1"/>
          </p:nvPr>
        </p:nvGraphicFramePr>
        <p:xfrm>
          <a:off x="2927648" y="1628800"/>
          <a:ext cx="7499350" cy="50886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6033451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32BC26D8-82FB-445E-AA49-62A77D7C1EE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93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CB44330D-EA18-4254-AA95-EB49948539B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8827" y="643467"/>
            <a:ext cx="4554346" cy="5571066"/>
          </a:xfrm>
          <a:prstGeom prst="rect">
            <a:avLst/>
          </a:prstGeom>
        </p:spPr>
      </p:pic>
    </p:spTree>
    <p:extLst>
      <p:ext uri="{BB962C8B-B14F-4D97-AF65-F5344CB8AC3E}">
        <p14:creationId xmlns:p14="http://schemas.microsoft.com/office/powerpoint/2010/main" val="15957408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847445" y="1886499"/>
            <a:ext cx="5857875" cy="2428875"/>
          </a:xfrm>
          <a:prstGeom prst="rect">
            <a:avLst/>
          </a:prstGeom>
        </p:spPr>
        <p:txBody>
          <a:bodyPr anchor="ctr">
            <a:normAutofit fontScale="85000" lnSpcReduction="20000"/>
          </a:bodyPr>
          <a:lstStyle/>
          <a:p>
            <a:pPr algn="r">
              <a:defRPr/>
            </a:pPr>
            <a:r>
              <a:rPr lang="en-GB" sz="7200" dirty="0">
                <a:effectLst>
                  <a:outerShdw blurRad="50000" dist="30000" dir="5400000" algn="tl" rotWithShape="0">
                    <a:srgbClr val="000000">
                      <a:alpha val="30000"/>
                    </a:srgbClr>
                  </a:outerShdw>
                </a:effectLst>
                <a:latin typeface="+mj-lt"/>
                <a:ea typeface="+mj-ea"/>
                <a:cs typeface="+mj-cs"/>
              </a:rPr>
              <a:t>How Organisational Change Works </a:t>
            </a:r>
            <a:endParaRPr lang="en-US" sz="7200" dirty="0">
              <a:effectLst>
                <a:outerShdw blurRad="50000" dist="30000" dir="5400000" algn="tl" rotWithShape="0">
                  <a:srgbClr val="000000">
                    <a:alpha val="30000"/>
                  </a:srgbClr>
                </a:outerShdw>
              </a:effectLst>
              <a:latin typeface="+mj-lt"/>
              <a:ea typeface="+mj-ea"/>
              <a:cs typeface="+mj-cs"/>
            </a:endParaRPr>
          </a:p>
        </p:txBody>
      </p:sp>
      <p:pic>
        <p:nvPicPr>
          <p:cNvPr id="86020" name="Picture 7" descr="SessionSeparator_v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36526"/>
            <a:ext cx="3014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85071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a:xfrm>
            <a:off x="5778500" y="1268413"/>
            <a:ext cx="1612900" cy="482441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5" name="Rectangle 64"/>
          <p:cNvSpPr/>
          <p:nvPr/>
        </p:nvSpPr>
        <p:spPr>
          <a:xfrm>
            <a:off x="7362825" y="1268413"/>
            <a:ext cx="1612900" cy="482441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6" name="Rectangle 65"/>
          <p:cNvSpPr/>
          <p:nvPr/>
        </p:nvSpPr>
        <p:spPr>
          <a:xfrm>
            <a:off x="8877301" y="1276351"/>
            <a:ext cx="1539875" cy="4824413"/>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7" name="Rectangle 66"/>
          <p:cNvSpPr/>
          <p:nvPr/>
        </p:nvSpPr>
        <p:spPr>
          <a:xfrm>
            <a:off x="4224338" y="1268413"/>
            <a:ext cx="1612900" cy="482441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8" name="Rectangle 67"/>
          <p:cNvSpPr/>
          <p:nvPr/>
        </p:nvSpPr>
        <p:spPr>
          <a:xfrm>
            <a:off x="2619375" y="1268413"/>
            <a:ext cx="1614488" cy="482441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56" name="Rectangle 55"/>
          <p:cNvSpPr/>
          <p:nvPr/>
        </p:nvSpPr>
        <p:spPr>
          <a:xfrm>
            <a:off x="1524001" y="0"/>
            <a:ext cx="11144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 name="Title 1"/>
          <p:cNvSpPr>
            <a:spLocks noGrp="1"/>
          </p:cNvSpPr>
          <p:nvPr>
            <p:ph type="title"/>
          </p:nvPr>
        </p:nvSpPr>
        <p:spPr>
          <a:xfrm>
            <a:off x="1558926" y="188914"/>
            <a:ext cx="9109075" cy="777875"/>
          </a:xfrm>
        </p:spPr>
        <p:txBody>
          <a:bodyPr/>
          <a:lstStyle/>
          <a:p>
            <a:pPr algn="ctr">
              <a:defRPr/>
            </a:pPr>
            <a:r>
              <a:rPr lang="en-GB" dirty="0" smtClean="0">
                <a:solidFill>
                  <a:schemeClr val="tx2">
                    <a:satMod val="130000"/>
                  </a:schemeClr>
                </a:solidFill>
              </a:rPr>
              <a:t>Is </a:t>
            </a:r>
            <a:r>
              <a:rPr lang="en-GB" dirty="0">
                <a:solidFill>
                  <a:schemeClr val="tx2">
                    <a:satMod val="130000"/>
                  </a:schemeClr>
                </a:solidFill>
              </a:rPr>
              <a:t>Change Inevitable?</a:t>
            </a:r>
          </a:p>
        </p:txBody>
      </p:sp>
      <p:grpSp>
        <p:nvGrpSpPr>
          <p:cNvPr id="24" name="Group 23"/>
          <p:cNvGrpSpPr>
            <a:grpSpLocks/>
          </p:cNvGrpSpPr>
          <p:nvPr/>
        </p:nvGrpSpPr>
        <p:grpSpPr bwMode="auto">
          <a:xfrm rot="-1781327">
            <a:off x="2495551" y="5510213"/>
            <a:ext cx="1774825" cy="246062"/>
            <a:chOff x="2483768" y="5552217"/>
            <a:chExt cx="1807864" cy="312714"/>
          </a:xfrm>
        </p:grpSpPr>
        <p:cxnSp>
          <p:nvCxnSpPr>
            <p:cNvPr id="5" name="Straight Connector 4"/>
            <p:cNvCxnSpPr/>
            <p:nvPr/>
          </p:nvCxnSpPr>
          <p:spPr>
            <a:xfrm>
              <a:off x="2483768" y="5337427"/>
              <a:ext cx="981684" cy="0"/>
            </a:xfrm>
            <a:prstGeom prst="line">
              <a:avLst/>
            </a:prstGeom>
          </p:spPr>
          <p:style>
            <a:lnRef idx="3">
              <a:schemeClr val="accent3"/>
            </a:lnRef>
            <a:fillRef idx="0">
              <a:schemeClr val="accent3"/>
            </a:fillRef>
            <a:effectRef idx="2">
              <a:schemeClr val="accent3"/>
            </a:effectRef>
            <a:fontRef idx="minor">
              <a:schemeClr val="tx1"/>
            </a:fontRef>
          </p:style>
        </p:cxnSp>
        <p:sp>
          <p:nvSpPr>
            <p:cNvPr id="8" name="Freeform 7"/>
            <p:cNvSpPr/>
            <p:nvPr/>
          </p:nvSpPr>
          <p:spPr>
            <a:xfrm>
              <a:off x="3472482" y="5552217"/>
              <a:ext cx="819150" cy="312714"/>
            </a:xfrm>
            <a:custGeom>
              <a:avLst/>
              <a:gdLst>
                <a:gd name="connsiteX0" fmla="*/ 0 w 819150"/>
                <a:gd name="connsiteY0" fmla="*/ 133351 h 312714"/>
                <a:gd name="connsiteX1" fmla="*/ 123825 w 819150"/>
                <a:gd name="connsiteY1" fmla="*/ 309564 h 312714"/>
                <a:gd name="connsiteX2" fmla="*/ 257175 w 819150"/>
                <a:gd name="connsiteY2" fmla="*/ 1 h 312714"/>
                <a:gd name="connsiteX3" fmla="*/ 404813 w 819150"/>
                <a:gd name="connsiteY3" fmla="*/ 304801 h 312714"/>
                <a:gd name="connsiteX4" fmla="*/ 509588 w 819150"/>
                <a:gd name="connsiteY4" fmla="*/ 4764 h 312714"/>
                <a:gd name="connsiteX5" fmla="*/ 638175 w 819150"/>
                <a:gd name="connsiteY5" fmla="*/ 285751 h 312714"/>
                <a:gd name="connsiteX6" fmla="*/ 723900 w 819150"/>
                <a:gd name="connsiteY6" fmla="*/ 9526 h 312714"/>
                <a:gd name="connsiteX7" fmla="*/ 819150 w 819150"/>
                <a:gd name="connsiteY7" fmla="*/ 161926 h 31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 h="312714">
                  <a:moveTo>
                    <a:pt x="0" y="133351"/>
                  </a:moveTo>
                  <a:cubicBezTo>
                    <a:pt x="40481" y="232570"/>
                    <a:pt x="80963" y="331789"/>
                    <a:pt x="123825" y="309564"/>
                  </a:cubicBezTo>
                  <a:cubicBezTo>
                    <a:pt x="166687" y="287339"/>
                    <a:pt x="210344" y="795"/>
                    <a:pt x="257175" y="1"/>
                  </a:cubicBezTo>
                  <a:cubicBezTo>
                    <a:pt x="304006" y="-793"/>
                    <a:pt x="362744" y="304007"/>
                    <a:pt x="404813" y="304801"/>
                  </a:cubicBezTo>
                  <a:cubicBezTo>
                    <a:pt x="446882" y="305595"/>
                    <a:pt x="470694" y="7939"/>
                    <a:pt x="509588" y="4764"/>
                  </a:cubicBezTo>
                  <a:cubicBezTo>
                    <a:pt x="548482" y="1589"/>
                    <a:pt x="602456" y="284957"/>
                    <a:pt x="638175" y="285751"/>
                  </a:cubicBezTo>
                  <a:cubicBezTo>
                    <a:pt x="673894" y="286545"/>
                    <a:pt x="693738" y="30163"/>
                    <a:pt x="723900" y="9526"/>
                  </a:cubicBezTo>
                  <a:cubicBezTo>
                    <a:pt x="754062" y="-11111"/>
                    <a:pt x="819150" y="161926"/>
                    <a:pt x="819150" y="161926"/>
                  </a:cubicBezTo>
                </a:path>
              </a:pathLst>
            </a:custGeom>
          </p:spPr>
          <p:style>
            <a:lnRef idx="3">
              <a:schemeClr val="accent3"/>
            </a:lnRef>
            <a:fillRef idx="0">
              <a:schemeClr val="accent3"/>
            </a:fillRef>
            <a:effectRef idx="2">
              <a:schemeClr val="accent3"/>
            </a:effectRef>
            <a:fontRef idx="minor">
              <a:schemeClr val="tx1"/>
            </a:fontRef>
          </p:style>
          <p:txBody>
            <a:bodyPr anchor="ctr"/>
            <a:lstStyle/>
            <a:p>
              <a:pPr algn="ctr">
                <a:defRPr/>
              </a:pPr>
              <a:endParaRPr lang="en-GB"/>
            </a:p>
          </p:txBody>
        </p:sp>
      </p:grpSp>
      <p:grpSp>
        <p:nvGrpSpPr>
          <p:cNvPr id="25" name="Group 24"/>
          <p:cNvGrpSpPr>
            <a:grpSpLocks/>
          </p:cNvGrpSpPr>
          <p:nvPr/>
        </p:nvGrpSpPr>
        <p:grpSpPr bwMode="auto">
          <a:xfrm rot="-1868986">
            <a:off x="4037014" y="4625976"/>
            <a:ext cx="1774825" cy="246063"/>
            <a:chOff x="2483768" y="5552217"/>
            <a:chExt cx="1807864" cy="312714"/>
          </a:xfrm>
        </p:grpSpPr>
        <p:cxnSp>
          <p:nvCxnSpPr>
            <p:cNvPr id="26" name="Straight Connector 25"/>
            <p:cNvCxnSpPr/>
            <p:nvPr/>
          </p:nvCxnSpPr>
          <p:spPr>
            <a:xfrm>
              <a:off x="2483768" y="5325222"/>
              <a:ext cx="981684" cy="0"/>
            </a:xfrm>
            <a:prstGeom prst="line">
              <a:avLst/>
            </a:prstGeom>
          </p:spPr>
          <p:style>
            <a:lnRef idx="3">
              <a:schemeClr val="accent3"/>
            </a:lnRef>
            <a:fillRef idx="0">
              <a:schemeClr val="accent3"/>
            </a:fillRef>
            <a:effectRef idx="2">
              <a:schemeClr val="accent3"/>
            </a:effectRef>
            <a:fontRef idx="minor">
              <a:schemeClr val="tx1"/>
            </a:fontRef>
          </p:style>
        </p:cxnSp>
        <p:sp>
          <p:nvSpPr>
            <p:cNvPr id="27" name="Freeform 26"/>
            <p:cNvSpPr/>
            <p:nvPr/>
          </p:nvSpPr>
          <p:spPr>
            <a:xfrm>
              <a:off x="3472482" y="5552217"/>
              <a:ext cx="819150" cy="312714"/>
            </a:xfrm>
            <a:custGeom>
              <a:avLst/>
              <a:gdLst>
                <a:gd name="connsiteX0" fmla="*/ 0 w 819150"/>
                <a:gd name="connsiteY0" fmla="*/ 133351 h 312714"/>
                <a:gd name="connsiteX1" fmla="*/ 123825 w 819150"/>
                <a:gd name="connsiteY1" fmla="*/ 309564 h 312714"/>
                <a:gd name="connsiteX2" fmla="*/ 257175 w 819150"/>
                <a:gd name="connsiteY2" fmla="*/ 1 h 312714"/>
                <a:gd name="connsiteX3" fmla="*/ 404813 w 819150"/>
                <a:gd name="connsiteY3" fmla="*/ 304801 h 312714"/>
                <a:gd name="connsiteX4" fmla="*/ 509588 w 819150"/>
                <a:gd name="connsiteY4" fmla="*/ 4764 h 312714"/>
                <a:gd name="connsiteX5" fmla="*/ 638175 w 819150"/>
                <a:gd name="connsiteY5" fmla="*/ 285751 h 312714"/>
                <a:gd name="connsiteX6" fmla="*/ 723900 w 819150"/>
                <a:gd name="connsiteY6" fmla="*/ 9526 h 312714"/>
                <a:gd name="connsiteX7" fmla="*/ 819150 w 819150"/>
                <a:gd name="connsiteY7" fmla="*/ 161926 h 31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 h="312714">
                  <a:moveTo>
                    <a:pt x="0" y="133351"/>
                  </a:moveTo>
                  <a:cubicBezTo>
                    <a:pt x="40481" y="232570"/>
                    <a:pt x="80963" y="331789"/>
                    <a:pt x="123825" y="309564"/>
                  </a:cubicBezTo>
                  <a:cubicBezTo>
                    <a:pt x="166687" y="287339"/>
                    <a:pt x="210344" y="795"/>
                    <a:pt x="257175" y="1"/>
                  </a:cubicBezTo>
                  <a:cubicBezTo>
                    <a:pt x="304006" y="-793"/>
                    <a:pt x="362744" y="304007"/>
                    <a:pt x="404813" y="304801"/>
                  </a:cubicBezTo>
                  <a:cubicBezTo>
                    <a:pt x="446882" y="305595"/>
                    <a:pt x="470694" y="7939"/>
                    <a:pt x="509588" y="4764"/>
                  </a:cubicBezTo>
                  <a:cubicBezTo>
                    <a:pt x="548482" y="1589"/>
                    <a:pt x="602456" y="284957"/>
                    <a:pt x="638175" y="285751"/>
                  </a:cubicBezTo>
                  <a:cubicBezTo>
                    <a:pt x="673894" y="286545"/>
                    <a:pt x="693738" y="30163"/>
                    <a:pt x="723900" y="9526"/>
                  </a:cubicBezTo>
                  <a:cubicBezTo>
                    <a:pt x="754062" y="-11111"/>
                    <a:pt x="819150" y="161926"/>
                    <a:pt x="819150" y="161926"/>
                  </a:cubicBezTo>
                </a:path>
              </a:pathLst>
            </a:custGeom>
          </p:spPr>
          <p:style>
            <a:lnRef idx="3">
              <a:schemeClr val="accent3"/>
            </a:lnRef>
            <a:fillRef idx="0">
              <a:schemeClr val="accent3"/>
            </a:fillRef>
            <a:effectRef idx="2">
              <a:schemeClr val="accent3"/>
            </a:effectRef>
            <a:fontRef idx="minor">
              <a:schemeClr val="tx1"/>
            </a:fontRef>
          </p:style>
          <p:txBody>
            <a:bodyPr anchor="ctr"/>
            <a:lstStyle/>
            <a:p>
              <a:pPr algn="ctr">
                <a:defRPr/>
              </a:pPr>
              <a:endParaRPr lang="en-GB"/>
            </a:p>
          </p:txBody>
        </p:sp>
      </p:grpSp>
      <p:grpSp>
        <p:nvGrpSpPr>
          <p:cNvPr id="28" name="Group 27"/>
          <p:cNvGrpSpPr>
            <a:grpSpLocks/>
          </p:cNvGrpSpPr>
          <p:nvPr/>
        </p:nvGrpSpPr>
        <p:grpSpPr bwMode="auto">
          <a:xfrm rot="-1872224">
            <a:off x="5556250" y="3722688"/>
            <a:ext cx="1773238" cy="246062"/>
            <a:chOff x="2483768" y="5552217"/>
            <a:chExt cx="1807864" cy="312714"/>
          </a:xfrm>
        </p:grpSpPr>
        <p:cxnSp>
          <p:nvCxnSpPr>
            <p:cNvPr id="29" name="Straight Connector 28"/>
            <p:cNvCxnSpPr/>
            <p:nvPr/>
          </p:nvCxnSpPr>
          <p:spPr>
            <a:xfrm>
              <a:off x="2483768" y="5327547"/>
              <a:ext cx="981684" cy="0"/>
            </a:xfrm>
            <a:prstGeom prst="line">
              <a:avLst/>
            </a:prstGeom>
          </p:spPr>
          <p:style>
            <a:lnRef idx="3">
              <a:schemeClr val="accent3"/>
            </a:lnRef>
            <a:fillRef idx="0">
              <a:schemeClr val="accent3"/>
            </a:fillRef>
            <a:effectRef idx="2">
              <a:schemeClr val="accent3"/>
            </a:effectRef>
            <a:fontRef idx="minor">
              <a:schemeClr val="tx1"/>
            </a:fontRef>
          </p:style>
        </p:cxnSp>
        <p:sp>
          <p:nvSpPr>
            <p:cNvPr id="30" name="Freeform 29"/>
            <p:cNvSpPr/>
            <p:nvPr/>
          </p:nvSpPr>
          <p:spPr>
            <a:xfrm>
              <a:off x="3472482" y="5552217"/>
              <a:ext cx="819150" cy="312714"/>
            </a:xfrm>
            <a:custGeom>
              <a:avLst/>
              <a:gdLst>
                <a:gd name="connsiteX0" fmla="*/ 0 w 819150"/>
                <a:gd name="connsiteY0" fmla="*/ 133351 h 312714"/>
                <a:gd name="connsiteX1" fmla="*/ 123825 w 819150"/>
                <a:gd name="connsiteY1" fmla="*/ 309564 h 312714"/>
                <a:gd name="connsiteX2" fmla="*/ 257175 w 819150"/>
                <a:gd name="connsiteY2" fmla="*/ 1 h 312714"/>
                <a:gd name="connsiteX3" fmla="*/ 404813 w 819150"/>
                <a:gd name="connsiteY3" fmla="*/ 304801 h 312714"/>
                <a:gd name="connsiteX4" fmla="*/ 509588 w 819150"/>
                <a:gd name="connsiteY4" fmla="*/ 4764 h 312714"/>
                <a:gd name="connsiteX5" fmla="*/ 638175 w 819150"/>
                <a:gd name="connsiteY5" fmla="*/ 285751 h 312714"/>
                <a:gd name="connsiteX6" fmla="*/ 723900 w 819150"/>
                <a:gd name="connsiteY6" fmla="*/ 9526 h 312714"/>
                <a:gd name="connsiteX7" fmla="*/ 819150 w 819150"/>
                <a:gd name="connsiteY7" fmla="*/ 161926 h 31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 h="312714">
                  <a:moveTo>
                    <a:pt x="0" y="133351"/>
                  </a:moveTo>
                  <a:cubicBezTo>
                    <a:pt x="40481" y="232570"/>
                    <a:pt x="80963" y="331789"/>
                    <a:pt x="123825" y="309564"/>
                  </a:cubicBezTo>
                  <a:cubicBezTo>
                    <a:pt x="166687" y="287339"/>
                    <a:pt x="210344" y="795"/>
                    <a:pt x="257175" y="1"/>
                  </a:cubicBezTo>
                  <a:cubicBezTo>
                    <a:pt x="304006" y="-793"/>
                    <a:pt x="362744" y="304007"/>
                    <a:pt x="404813" y="304801"/>
                  </a:cubicBezTo>
                  <a:cubicBezTo>
                    <a:pt x="446882" y="305595"/>
                    <a:pt x="470694" y="7939"/>
                    <a:pt x="509588" y="4764"/>
                  </a:cubicBezTo>
                  <a:cubicBezTo>
                    <a:pt x="548482" y="1589"/>
                    <a:pt x="602456" y="284957"/>
                    <a:pt x="638175" y="285751"/>
                  </a:cubicBezTo>
                  <a:cubicBezTo>
                    <a:pt x="673894" y="286545"/>
                    <a:pt x="693738" y="30163"/>
                    <a:pt x="723900" y="9526"/>
                  </a:cubicBezTo>
                  <a:cubicBezTo>
                    <a:pt x="754062" y="-11111"/>
                    <a:pt x="819150" y="161926"/>
                    <a:pt x="819150" y="161926"/>
                  </a:cubicBezTo>
                </a:path>
              </a:pathLst>
            </a:custGeom>
          </p:spPr>
          <p:style>
            <a:lnRef idx="3">
              <a:schemeClr val="accent3"/>
            </a:lnRef>
            <a:fillRef idx="0">
              <a:schemeClr val="accent3"/>
            </a:fillRef>
            <a:effectRef idx="2">
              <a:schemeClr val="accent3"/>
            </a:effectRef>
            <a:fontRef idx="minor">
              <a:schemeClr val="tx1"/>
            </a:fontRef>
          </p:style>
          <p:txBody>
            <a:bodyPr anchor="ctr"/>
            <a:lstStyle/>
            <a:p>
              <a:pPr algn="ctr">
                <a:defRPr/>
              </a:pPr>
              <a:endParaRPr lang="en-GB"/>
            </a:p>
          </p:txBody>
        </p:sp>
      </p:grpSp>
      <p:grpSp>
        <p:nvGrpSpPr>
          <p:cNvPr id="31" name="Group 30"/>
          <p:cNvGrpSpPr>
            <a:grpSpLocks/>
          </p:cNvGrpSpPr>
          <p:nvPr/>
        </p:nvGrpSpPr>
        <p:grpSpPr bwMode="auto">
          <a:xfrm rot="-1855916">
            <a:off x="7070726" y="2824163"/>
            <a:ext cx="1774825" cy="246062"/>
            <a:chOff x="2483768" y="5552217"/>
            <a:chExt cx="1807864" cy="312714"/>
          </a:xfrm>
        </p:grpSpPr>
        <p:cxnSp>
          <p:nvCxnSpPr>
            <p:cNvPr id="32" name="Straight Connector 31"/>
            <p:cNvCxnSpPr/>
            <p:nvPr/>
          </p:nvCxnSpPr>
          <p:spPr>
            <a:xfrm>
              <a:off x="2483768" y="5323771"/>
              <a:ext cx="981684" cy="0"/>
            </a:xfrm>
            <a:prstGeom prst="line">
              <a:avLst/>
            </a:prstGeom>
          </p:spPr>
          <p:style>
            <a:lnRef idx="3">
              <a:schemeClr val="accent3"/>
            </a:lnRef>
            <a:fillRef idx="0">
              <a:schemeClr val="accent3"/>
            </a:fillRef>
            <a:effectRef idx="2">
              <a:schemeClr val="accent3"/>
            </a:effectRef>
            <a:fontRef idx="minor">
              <a:schemeClr val="tx1"/>
            </a:fontRef>
          </p:style>
        </p:cxnSp>
        <p:sp>
          <p:nvSpPr>
            <p:cNvPr id="33" name="Freeform 32"/>
            <p:cNvSpPr/>
            <p:nvPr/>
          </p:nvSpPr>
          <p:spPr>
            <a:xfrm>
              <a:off x="3472482" y="5552217"/>
              <a:ext cx="819150" cy="312714"/>
            </a:xfrm>
            <a:custGeom>
              <a:avLst/>
              <a:gdLst>
                <a:gd name="connsiteX0" fmla="*/ 0 w 819150"/>
                <a:gd name="connsiteY0" fmla="*/ 133351 h 312714"/>
                <a:gd name="connsiteX1" fmla="*/ 123825 w 819150"/>
                <a:gd name="connsiteY1" fmla="*/ 309564 h 312714"/>
                <a:gd name="connsiteX2" fmla="*/ 257175 w 819150"/>
                <a:gd name="connsiteY2" fmla="*/ 1 h 312714"/>
                <a:gd name="connsiteX3" fmla="*/ 404813 w 819150"/>
                <a:gd name="connsiteY3" fmla="*/ 304801 h 312714"/>
                <a:gd name="connsiteX4" fmla="*/ 509588 w 819150"/>
                <a:gd name="connsiteY4" fmla="*/ 4764 h 312714"/>
                <a:gd name="connsiteX5" fmla="*/ 638175 w 819150"/>
                <a:gd name="connsiteY5" fmla="*/ 285751 h 312714"/>
                <a:gd name="connsiteX6" fmla="*/ 723900 w 819150"/>
                <a:gd name="connsiteY6" fmla="*/ 9526 h 312714"/>
                <a:gd name="connsiteX7" fmla="*/ 819150 w 819150"/>
                <a:gd name="connsiteY7" fmla="*/ 161926 h 31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 h="312714">
                  <a:moveTo>
                    <a:pt x="0" y="133351"/>
                  </a:moveTo>
                  <a:cubicBezTo>
                    <a:pt x="40481" y="232570"/>
                    <a:pt x="80963" y="331789"/>
                    <a:pt x="123825" y="309564"/>
                  </a:cubicBezTo>
                  <a:cubicBezTo>
                    <a:pt x="166687" y="287339"/>
                    <a:pt x="210344" y="795"/>
                    <a:pt x="257175" y="1"/>
                  </a:cubicBezTo>
                  <a:cubicBezTo>
                    <a:pt x="304006" y="-793"/>
                    <a:pt x="362744" y="304007"/>
                    <a:pt x="404813" y="304801"/>
                  </a:cubicBezTo>
                  <a:cubicBezTo>
                    <a:pt x="446882" y="305595"/>
                    <a:pt x="470694" y="7939"/>
                    <a:pt x="509588" y="4764"/>
                  </a:cubicBezTo>
                  <a:cubicBezTo>
                    <a:pt x="548482" y="1589"/>
                    <a:pt x="602456" y="284957"/>
                    <a:pt x="638175" y="285751"/>
                  </a:cubicBezTo>
                  <a:cubicBezTo>
                    <a:pt x="673894" y="286545"/>
                    <a:pt x="693738" y="30163"/>
                    <a:pt x="723900" y="9526"/>
                  </a:cubicBezTo>
                  <a:cubicBezTo>
                    <a:pt x="754062" y="-11111"/>
                    <a:pt x="819150" y="161926"/>
                    <a:pt x="819150" y="161926"/>
                  </a:cubicBezTo>
                </a:path>
              </a:pathLst>
            </a:custGeom>
          </p:spPr>
          <p:style>
            <a:lnRef idx="3">
              <a:schemeClr val="accent3"/>
            </a:lnRef>
            <a:fillRef idx="0">
              <a:schemeClr val="accent3"/>
            </a:fillRef>
            <a:effectRef idx="2">
              <a:schemeClr val="accent3"/>
            </a:effectRef>
            <a:fontRef idx="minor">
              <a:schemeClr val="tx1"/>
            </a:fontRef>
          </p:style>
          <p:txBody>
            <a:bodyPr anchor="ctr"/>
            <a:lstStyle/>
            <a:p>
              <a:pPr algn="ctr">
                <a:defRPr/>
              </a:pPr>
              <a:endParaRPr lang="en-GB"/>
            </a:p>
          </p:txBody>
        </p:sp>
      </p:grpSp>
      <p:grpSp>
        <p:nvGrpSpPr>
          <p:cNvPr id="34" name="Group 33"/>
          <p:cNvGrpSpPr>
            <a:grpSpLocks/>
          </p:cNvGrpSpPr>
          <p:nvPr/>
        </p:nvGrpSpPr>
        <p:grpSpPr bwMode="auto">
          <a:xfrm rot="-1746489">
            <a:off x="8602664" y="1954213"/>
            <a:ext cx="1773237" cy="246062"/>
            <a:chOff x="2483768" y="5552217"/>
            <a:chExt cx="1807864" cy="312714"/>
          </a:xfrm>
        </p:grpSpPr>
        <p:cxnSp>
          <p:nvCxnSpPr>
            <p:cNvPr id="35" name="Straight Connector 34"/>
            <p:cNvCxnSpPr/>
            <p:nvPr/>
          </p:nvCxnSpPr>
          <p:spPr>
            <a:xfrm>
              <a:off x="2483768" y="5345262"/>
              <a:ext cx="981684" cy="0"/>
            </a:xfrm>
            <a:prstGeom prst="line">
              <a:avLst/>
            </a:prstGeom>
          </p:spPr>
          <p:style>
            <a:lnRef idx="3">
              <a:schemeClr val="accent3"/>
            </a:lnRef>
            <a:fillRef idx="0">
              <a:schemeClr val="accent3"/>
            </a:fillRef>
            <a:effectRef idx="2">
              <a:schemeClr val="accent3"/>
            </a:effectRef>
            <a:fontRef idx="minor">
              <a:schemeClr val="tx1"/>
            </a:fontRef>
          </p:style>
        </p:cxnSp>
        <p:sp>
          <p:nvSpPr>
            <p:cNvPr id="36" name="Freeform 35"/>
            <p:cNvSpPr/>
            <p:nvPr/>
          </p:nvSpPr>
          <p:spPr>
            <a:xfrm>
              <a:off x="3472482" y="5552217"/>
              <a:ext cx="819150" cy="312714"/>
            </a:xfrm>
            <a:custGeom>
              <a:avLst/>
              <a:gdLst>
                <a:gd name="connsiteX0" fmla="*/ 0 w 819150"/>
                <a:gd name="connsiteY0" fmla="*/ 133351 h 312714"/>
                <a:gd name="connsiteX1" fmla="*/ 123825 w 819150"/>
                <a:gd name="connsiteY1" fmla="*/ 309564 h 312714"/>
                <a:gd name="connsiteX2" fmla="*/ 257175 w 819150"/>
                <a:gd name="connsiteY2" fmla="*/ 1 h 312714"/>
                <a:gd name="connsiteX3" fmla="*/ 404813 w 819150"/>
                <a:gd name="connsiteY3" fmla="*/ 304801 h 312714"/>
                <a:gd name="connsiteX4" fmla="*/ 509588 w 819150"/>
                <a:gd name="connsiteY4" fmla="*/ 4764 h 312714"/>
                <a:gd name="connsiteX5" fmla="*/ 638175 w 819150"/>
                <a:gd name="connsiteY5" fmla="*/ 285751 h 312714"/>
                <a:gd name="connsiteX6" fmla="*/ 723900 w 819150"/>
                <a:gd name="connsiteY6" fmla="*/ 9526 h 312714"/>
                <a:gd name="connsiteX7" fmla="*/ 819150 w 819150"/>
                <a:gd name="connsiteY7" fmla="*/ 161926 h 31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 h="312714">
                  <a:moveTo>
                    <a:pt x="0" y="133351"/>
                  </a:moveTo>
                  <a:cubicBezTo>
                    <a:pt x="40481" y="232570"/>
                    <a:pt x="80963" y="331789"/>
                    <a:pt x="123825" y="309564"/>
                  </a:cubicBezTo>
                  <a:cubicBezTo>
                    <a:pt x="166687" y="287339"/>
                    <a:pt x="210344" y="795"/>
                    <a:pt x="257175" y="1"/>
                  </a:cubicBezTo>
                  <a:cubicBezTo>
                    <a:pt x="304006" y="-793"/>
                    <a:pt x="362744" y="304007"/>
                    <a:pt x="404813" y="304801"/>
                  </a:cubicBezTo>
                  <a:cubicBezTo>
                    <a:pt x="446882" y="305595"/>
                    <a:pt x="470694" y="7939"/>
                    <a:pt x="509588" y="4764"/>
                  </a:cubicBezTo>
                  <a:cubicBezTo>
                    <a:pt x="548482" y="1589"/>
                    <a:pt x="602456" y="284957"/>
                    <a:pt x="638175" y="285751"/>
                  </a:cubicBezTo>
                  <a:cubicBezTo>
                    <a:pt x="673894" y="286545"/>
                    <a:pt x="693738" y="30163"/>
                    <a:pt x="723900" y="9526"/>
                  </a:cubicBezTo>
                  <a:cubicBezTo>
                    <a:pt x="754062" y="-11111"/>
                    <a:pt x="819150" y="161926"/>
                    <a:pt x="819150" y="161926"/>
                  </a:cubicBezTo>
                </a:path>
              </a:pathLst>
            </a:custGeom>
          </p:spPr>
          <p:style>
            <a:lnRef idx="3">
              <a:schemeClr val="accent3"/>
            </a:lnRef>
            <a:fillRef idx="0">
              <a:schemeClr val="accent3"/>
            </a:fillRef>
            <a:effectRef idx="2">
              <a:schemeClr val="accent3"/>
            </a:effectRef>
            <a:fontRef idx="minor">
              <a:schemeClr val="tx1"/>
            </a:fontRef>
          </p:style>
          <p:txBody>
            <a:bodyPr anchor="ctr"/>
            <a:lstStyle/>
            <a:p>
              <a:pPr algn="ctr">
                <a:defRPr/>
              </a:pPr>
              <a:endParaRPr lang="en-GB"/>
            </a:p>
          </p:txBody>
        </p:sp>
      </p:grpSp>
      <p:cxnSp>
        <p:nvCxnSpPr>
          <p:cNvPr id="12" name="Straight Connector 11"/>
          <p:cNvCxnSpPr/>
          <p:nvPr/>
        </p:nvCxnSpPr>
        <p:spPr>
          <a:xfrm>
            <a:off x="2638426" y="6115332"/>
            <a:ext cx="7811914" cy="0"/>
          </a:xfrm>
          <a:prstGeom prst="line">
            <a:avLst/>
          </a:prstGeom>
          <a:ln w="50800">
            <a:tailEnd type="stealth" w="lg" len="lg"/>
          </a:ln>
        </p:spPr>
        <p:style>
          <a:lnRef idx="3">
            <a:schemeClr val="dk1"/>
          </a:lnRef>
          <a:fillRef idx="0">
            <a:schemeClr val="dk1"/>
          </a:fillRef>
          <a:effectRef idx="2">
            <a:schemeClr val="dk1"/>
          </a:effectRef>
          <a:fontRef idx="minor">
            <a:schemeClr val="tx1"/>
          </a:fontRef>
        </p:style>
      </p:cxnSp>
      <p:cxnSp>
        <p:nvCxnSpPr>
          <p:cNvPr id="17" name="Straight Connector 16"/>
          <p:cNvCxnSpPr/>
          <p:nvPr/>
        </p:nvCxnSpPr>
        <p:spPr>
          <a:xfrm flipV="1">
            <a:off x="2656916" y="1296988"/>
            <a:ext cx="0" cy="4824536"/>
          </a:xfrm>
          <a:prstGeom prst="line">
            <a:avLst/>
          </a:prstGeom>
          <a:ln w="50800">
            <a:tailEnd type="stealth" w="lg" len="lg"/>
          </a:ln>
        </p:spPr>
        <p:style>
          <a:lnRef idx="3">
            <a:schemeClr val="dk1"/>
          </a:lnRef>
          <a:fillRef idx="0">
            <a:schemeClr val="dk1"/>
          </a:fillRef>
          <a:effectRef idx="2">
            <a:schemeClr val="dk1"/>
          </a:effectRef>
          <a:fontRef idx="minor">
            <a:schemeClr val="tx1"/>
          </a:fontRef>
        </p:style>
      </p:cxnSp>
      <p:sp>
        <p:nvSpPr>
          <p:cNvPr id="49" name="Text Box 35"/>
          <p:cNvSpPr txBox="1"/>
          <p:nvPr/>
        </p:nvSpPr>
        <p:spPr>
          <a:xfrm>
            <a:off x="4511676" y="6237289"/>
            <a:ext cx="3744913" cy="6889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a:spcBef>
                <a:spcPts val="600"/>
              </a:spcBef>
              <a:spcAft>
                <a:spcPts val="600"/>
              </a:spcAft>
              <a:defRPr/>
            </a:pPr>
            <a:r>
              <a:rPr lang="en-GB" sz="2800" b="1" dirty="0">
                <a:latin typeface="Trebuchet MS"/>
                <a:ea typeface="Times New Roman"/>
                <a:cs typeface="Times New Roman"/>
              </a:rPr>
              <a:t>Age of Organisation</a:t>
            </a:r>
            <a:endParaRPr lang="en-GB" sz="1600" dirty="0">
              <a:latin typeface="Trebuchet MS"/>
              <a:ea typeface="Times New Roman"/>
              <a:cs typeface="Times New Roman"/>
            </a:endParaRPr>
          </a:p>
        </p:txBody>
      </p:sp>
      <p:sp>
        <p:nvSpPr>
          <p:cNvPr id="50" name="Text Box 37"/>
          <p:cNvSpPr txBox="1"/>
          <p:nvPr/>
        </p:nvSpPr>
        <p:spPr>
          <a:xfrm>
            <a:off x="8975725" y="6291264"/>
            <a:ext cx="1290638" cy="6889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a:spcBef>
                <a:spcPts val="600"/>
              </a:spcBef>
              <a:spcAft>
                <a:spcPts val="600"/>
              </a:spcAft>
              <a:defRPr/>
            </a:pPr>
            <a:r>
              <a:rPr lang="en-GB" sz="2000" dirty="0">
                <a:latin typeface="Trebuchet MS"/>
                <a:ea typeface="Times New Roman"/>
                <a:cs typeface="Times New Roman"/>
              </a:rPr>
              <a:t>MATURE</a:t>
            </a:r>
            <a:endParaRPr lang="en-GB" sz="1600" dirty="0">
              <a:latin typeface="Trebuchet MS"/>
              <a:ea typeface="Times New Roman"/>
              <a:cs typeface="Times New Roman"/>
            </a:endParaRPr>
          </a:p>
        </p:txBody>
      </p:sp>
      <p:sp>
        <p:nvSpPr>
          <p:cNvPr id="51" name="Text Box 38"/>
          <p:cNvSpPr txBox="1"/>
          <p:nvPr/>
        </p:nvSpPr>
        <p:spPr>
          <a:xfrm>
            <a:off x="2428875" y="6303963"/>
            <a:ext cx="1290638" cy="43815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a:spcBef>
                <a:spcPts val="600"/>
              </a:spcBef>
              <a:spcAft>
                <a:spcPts val="600"/>
              </a:spcAft>
              <a:defRPr/>
            </a:pPr>
            <a:r>
              <a:rPr lang="en-GB" sz="2000" dirty="0">
                <a:latin typeface="Trebuchet MS"/>
                <a:ea typeface="Times New Roman"/>
                <a:cs typeface="Times New Roman"/>
              </a:rPr>
              <a:t>YOUNG</a:t>
            </a:r>
            <a:endParaRPr lang="en-GB" sz="1600" dirty="0">
              <a:latin typeface="Trebuchet MS"/>
              <a:ea typeface="Times New Roman"/>
              <a:cs typeface="Times New Roman"/>
            </a:endParaRPr>
          </a:p>
        </p:txBody>
      </p:sp>
      <p:sp>
        <p:nvSpPr>
          <p:cNvPr id="52" name="Text Box 40"/>
          <p:cNvSpPr txBox="1"/>
          <p:nvPr/>
        </p:nvSpPr>
        <p:spPr>
          <a:xfrm rot="16200000">
            <a:off x="1552148" y="1390035"/>
            <a:ext cx="1414463" cy="398463"/>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a:spcBef>
                <a:spcPts val="600"/>
              </a:spcBef>
              <a:spcAft>
                <a:spcPts val="600"/>
              </a:spcAft>
              <a:defRPr/>
            </a:pPr>
            <a:r>
              <a:rPr lang="en-GB" sz="2000" dirty="0">
                <a:latin typeface="Trebuchet MS"/>
                <a:ea typeface="Times New Roman"/>
                <a:cs typeface="Times New Roman"/>
              </a:rPr>
              <a:t>LARGE</a:t>
            </a:r>
            <a:endParaRPr lang="en-GB" sz="1600" dirty="0">
              <a:latin typeface="Trebuchet MS"/>
              <a:ea typeface="Times New Roman"/>
              <a:cs typeface="Times New Roman"/>
            </a:endParaRPr>
          </a:p>
        </p:txBody>
      </p:sp>
      <p:sp>
        <p:nvSpPr>
          <p:cNvPr id="53" name="Text Box 41"/>
          <p:cNvSpPr txBox="1"/>
          <p:nvPr/>
        </p:nvSpPr>
        <p:spPr>
          <a:xfrm rot="16200000">
            <a:off x="1504157" y="5533232"/>
            <a:ext cx="1414463" cy="42545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a:spcBef>
                <a:spcPts val="600"/>
              </a:spcBef>
              <a:spcAft>
                <a:spcPts val="600"/>
              </a:spcAft>
              <a:defRPr/>
            </a:pPr>
            <a:r>
              <a:rPr lang="en-GB" sz="2000" dirty="0">
                <a:latin typeface="Trebuchet MS"/>
                <a:ea typeface="Times New Roman"/>
                <a:cs typeface="Times New Roman"/>
              </a:rPr>
              <a:t>SMALL</a:t>
            </a:r>
            <a:endParaRPr lang="en-GB" sz="1600" dirty="0">
              <a:latin typeface="Trebuchet MS"/>
              <a:ea typeface="Times New Roman"/>
              <a:cs typeface="Times New Roman"/>
            </a:endParaRPr>
          </a:p>
        </p:txBody>
      </p:sp>
      <p:sp>
        <p:nvSpPr>
          <p:cNvPr id="54" name="Text Box 43"/>
          <p:cNvSpPr txBox="1"/>
          <p:nvPr/>
        </p:nvSpPr>
        <p:spPr>
          <a:xfrm rot="16200000">
            <a:off x="443707" y="3521870"/>
            <a:ext cx="2678113" cy="4476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a:spcBef>
                <a:spcPts val="600"/>
              </a:spcBef>
              <a:spcAft>
                <a:spcPts val="600"/>
              </a:spcAft>
              <a:defRPr/>
            </a:pPr>
            <a:r>
              <a:rPr lang="en-GB" sz="2800" b="1" dirty="0">
                <a:latin typeface="Trebuchet MS"/>
                <a:ea typeface="Times New Roman"/>
                <a:cs typeface="Times New Roman"/>
              </a:rPr>
              <a:t>Size of Organisation</a:t>
            </a:r>
            <a:endParaRPr lang="en-GB" sz="1600" dirty="0">
              <a:latin typeface="Trebuchet MS"/>
              <a:ea typeface="Times New Roman"/>
              <a:cs typeface="Times New Roman"/>
            </a:endParaRPr>
          </a:p>
        </p:txBody>
      </p:sp>
      <p:sp>
        <p:nvSpPr>
          <p:cNvPr id="57" name="Text Box 38"/>
          <p:cNvSpPr txBox="1"/>
          <p:nvPr/>
        </p:nvSpPr>
        <p:spPr>
          <a:xfrm>
            <a:off x="2860675" y="1296988"/>
            <a:ext cx="1290638" cy="43815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a:spcBef>
                <a:spcPts val="600"/>
              </a:spcBef>
              <a:spcAft>
                <a:spcPts val="600"/>
              </a:spcAft>
              <a:defRPr/>
            </a:pPr>
            <a:r>
              <a:rPr lang="en-GB" sz="2000" b="1" dirty="0">
                <a:latin typeface="Trebuchet MS"/>
                <a:ea typeface="Times New Roman"/>
                <a:cs typeface="Times New Roman"/>
              </a:rPr>
              <a:t>Phase 1</a:t>
            </a:r>
            <a:endParaRPr lang="en-GB" sz="1600" b="1" dirty="0">
              <a:latin typeface="Trebuchet MS"/>
              <a:ea typeface="Times New Roman"/>
              <a:cs typeface="Times New Roman"/>
            </a:endParaRPr>
          </a:p>
        </p:txBody>
      </p:sp>
      <p:sp>
        <p:nvSpPr>
          <p:cNvPr id="58" name="Text Box 38"/>
          <p:cNvSpPr txBox="1"/>
          <p:nvPr/>
        </p:nvSpPr>
        <p:spPr>
          <a:xfrm>
            <a:off x="4373564" y="1296988"/>
            <a:ext cx="1290637" cy="43815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a:spcBef>
                <a:spcPts val="600"/>
              </a:spcBef>
              <a:spcAft>
                <a:spcPts val="600"/>
              </a:spcAft>
              <a:defRPr/>
            </a:pPr>
            <a:r>
              <a:rPr lang="en-GB" sz="2000" b="1" dirty="0">
                <a:latin typeface="Trebuchet MS"/>
                <a:ea typeface="Times New Roman"/>
                <a:cs typeface="Times New Roman"/>
              </a:rPr>
              <a:t>Phase 2</a:t>
            </a:r>
            <a:endParaRPr lang="en-GB" sz="1600" b="1" dirty="0">
              <a:latin typeface="Trebuchet MS"/>
              <a:ea typeface="Times New Roman"/>
              <a:cs typeface="Times New Roman"/>
            </a:endParaRPr>
          </a:p>
        </p:txBody>
      </p:sp>
      <p:sp>
        <p:nvSpPr>
          <p:cNvPr id="59" name="Text Box 38"/>
          <p:cNvSpPr txBox="1"/>
          <p:nvPr/>
        </p:nvSpPr>
        <p:spPr>
          <a:xfrm>
            <a:off x="5957889" y="1296988"/>
            <a:ext cx="1290637" cy="43815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a:spcBef>
                <a:spcPts val="600"/>
              </a:spcBef>
              <a:spcAft>
                <a:spcPts val="600"/>
              </a:spcAft>
              <a:defRPr/>
            </a:pPr>
            <a:r>
              <a:rPr lang="en-GB" sz="2000" b="1" dirty="0">
                <a:latin typeface="Trebuchet MS"/>
                <a:ea typeface="Times New Roman"/>
                <a:cs typeface="Times New Roman"/>
              </a:rPr>
              <a:t>Phase 3</a:t>
            </a:r>
            <a:endParaRPr lang="en-GB" sz="1600" b="1" dirty="0">
              <a:latin typeface="Trebuchet MS"/>
              <a:ea typeface="Times New Roman"/>
              <a:cs typeface="Times New Roman"/>
            </a:endParaRPr>
          </a:p>
        </p:txBody>
      </p:sp>
      <p:sp>
        <p:nvSpPr>
          <p:cNvPr id="60" name="Text Box 38"/>
          <p:cNvSpPr txBox="1"/>
          <p:nvPr/>
        </p:nvSpPr>
        <p:spPr>
          <a:xfrm>
            <a:off x="7469189" y="1296988"/>
            <a:ext cx="1290637" cy="43815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a:spcBef>
                <a:spcPts val="600"/>
              </a:spcBef>
              <a:spcAft>
                <a:spcPts val="600"/>
              </a:spcAft>
              <a:defRPr/>
            </a:pPr>
            <a:r>
              <a:rPr lang="en-GB" sz="2000" b="1" dirty="0">
                <a:latin typeface="Trebuchet MS"/>
                <a:ea typeface="Times New Roman"/>
                <a:cs typeface="Times New Roman"/>
              </a:rPr>
              <a:t>Phase 4</a:t>
            </a:r>
            <a:endParaRPr lang="en-GB" sz="1600" b="1" dirty="0">
              <a:latin typeface="Trebuchet MS"/>
              <a:ea typeface="Times New Roman"/>
              <a:cs typeface="Times New Roman"/>
            </a:endParaRPr>
          </a:p>
        </p:txBody>
      </p:sp>
      <p:sp>
        <p:nvSpPr>
          <p:cNvPr id="61" name="Text Box 38"/>
          <p:cNvSpPr txBox="1"/>
          <p:nvPr/>
        </p:nvSpPr>
        <p:spPr>
          <a:xfrm>
            <a:off x="8982075" y="1296988"/>
            <a:ext cx="1290638" cy="43815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a:spcBef>
                <a:spcPts val="600"/>
              </a:spcBef>
              <a:spcAft>
                <a:spcPts val="600"/>
              </a:spcAft>
              <a:defRPr/>
            </a:pPr>
            <a:r>
              <a:rPr lang="en-GB" sz="2000" b="1" dirty="0">
                <a:latin typeface="Trebuchet MS"/>
                <a:ea typeface="Times New Roman"/>
                <a:cs typeface="Times New Roman"/>
              </a:rPr>
              <a:t>Phase 5</a:t>
            </a:r>
            <a:endParaRPr lang="en-GB" sz="1600" b="1" dirty="0">
              <a:latin typeface="Trebuchet MS"/>
              <a:ea typeface="Times New Roman"/>
              <a:cs typeface="Times New Roman"/>
            </a:endParaRPr>
          </a:p>
        </p:txBody>
      </p:sp>
      <p:sp>
        <p:nvSpPr>
          <p:cNvPr id="69" name="Text Box 38"/>
          <p:cNvSpPr txBox="1"/>
          <p:nvPr/>
        </p:nvSpPr>
        <p:spPr>
          <a:xfrm>
            <a:off x="2640013" y="4365625"/>
            <a:ext cx="1612900" cy="43815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a:spcBef>
                <a:spcPts val="600"/>
              </a:spcBef>
              <a:spcAft>
                <a:spcPts val="600"/>
              </a:spcAft>
              <a:defRPr/>
            </a:pPr>
            <a:r>
              <a:rPr lang="en-GB" sz="2000" dirty="0">
                <a:latin typeface="Trebuchet MS"/>
                <a:ea typeface="Times New Roman"/>
                <a:cs typeface="Times New Roman"/>
              </a:rPr>
              <a:t>Crisis of Leadership </a:t>
            </a:r>
            <a:endParaRPr lang="en-GB" sz="1600" dirty="0">
              <a:latin typeface="Trebuchet MS"/>
              <a:ea typeface="Times New Roman"/>
              <a:cs typeface="Times New Roman"/>
            </a:endParaRPr>
          </a:p>
        </p:txBody>
      </p:sp>
      <p:sp>
        <p:nvSpPr>
          <p:cNvPr id="70" name="Text Box 38"/>
          <p:cNvSpPr txBox="1"/>
          <p:nvPr/>
        </p:nvSpPr>
        <p:spPr>
          <a:xfrm>
            <a:off x="4240213" y="3513139"/>
            <a:ext cx="1612900" cy="839787"/>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a:spcBef>
                <a:spcPts val="600"/>
              </a:spcBef>
              <a:spcAft>
                <a:spcPts val="600"/>
              </a:spcAft>
              <a:defRPr/>
            </a:pPr>
            <a:r>
              <a:rPr lang="en-GB" sz="2000" dirty="0">
                <a:latin typeface="Trebuchet MS"/>
                <a:ea typeface="Times New Roman"/>
                <a:cs typeface="Times New Roman"/>
              </a:rPr>
              <a:t>Crisis of Autonomy </a:t>
            </a:r>
            <a:endParaRPr lang="en-GB" sz="1600" dirty="0">
              <a:latin typeface="Trebuchet MS"/>
              <a:ea typeface="Times New Roman"/>
              <a:cs typeface="Times New Roman"/>
            </a:endParaRPr>
          </a:p>
        </p:txBody>
      </p:sp>
      <p:sp>
        <p:nvSpPr>
          <p:cNvPr id="71" name="Text Box 38"/>
          <p:cNvSpPr txBox="1"/>
          <p:nvPr/>
        </p:nvSpPr>
        <p:spPr>
          <a:xfrm>
            <a:off x="5859463" y="2627313"/>
            <a:ext cx="1612900" cy="83820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a:spcBef>
                <a:spcPts val="600"/>
              </a:spcBef>
              <a:spcAft>
                <a:spcPts val="600"/>
              </a:spcAft>
              <a:defRPr/>
            </a:pPr>
            <a:r>
              <a:rPr lang="en-GB" sz="2000" dirty="0">
                <a:latin typeface="Trebuchet MS"/>
                <a:ea typeface="Times New Roman"/>
                <a:cs typeface="Times New Roman"/>
              </a:rPr>
              <a:t>Crisis of Control</a:t>
            </a:r>
            <a:endParaRPr lang="en-GB" sz="1600" dirty="0">
              <a:latin typeface="Trebuchet MS"/>
              <a:ea typeface="Times New Roman"/>
              <a:cs typeface="Times New Roman"/>
            </a:endParaRPr>
          </a:p>
        </p:txBody>
      </p:sp>
      <p:sp>
        <p:nvSpPr>
          <p:cNvPr id="72" name="Text Box 38"/>
          <p:cNvSpPr txBox="1"/>
          <p:nvPr/>
        </p:nvSpPr>
        <p:spPr>
          <a:xfrm>
            <a:off x="7329488" y="1751013"/>
            <a:ext cx="1612900" cy="83820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a:spcBef>
                <a:spcPts val="600"/>
              </a:spcBef>
              <a:spcAft>
                <a:spcPts val="600"/>
              </a:spcAft>
              <a:defRPr/>
            </a:pPr>
            <a:r>
              <a:rPr lang="en-GB" sz="2000" dirty="0">
                <a:latin typeface="Trebuchet MS"/>
                <a:ea typeface="Times New Roman"/>
                <a:cs typeface="Times New Roman"/>
              </a:rPr>
              <a:t>Crisis of Bureaucracy  </a:t>
            </a:r>
            <a:endParaRPr lang="en-GB" sz="1600" dirty="0">
              <a:latin typeface="Trebuchet MS"/>
              <a:ea typeface="Times New Roman"/>
              <a:cs typeface="Times New Roman"/>
            </a:endParaRPr>
          </a:p>
        </p:txBody>
      </p:sp>
      <p:sp>
        <p:nvSpPr>
          <p:cNvPr id="73" name="Text Box 38"/>
          <p:cNvSpPr txBox="1"/>
          <p:nvPr/>
        </p:nvSpPr>
        <p:spPr>
          <a:xfrm>
            <a:off x="9299575" y="2333625"/>
            <a:ext cx="1144588" cy="59055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a:spcBef>
                <a:spcPts val="600"/>
              </a:spcBef>
              <a:spcAft>
                <a:spcPts val="600"/>
              </a:spcAft>
              <a:defRPr/>
            </a:pPr>
            <a:r>
              <a:rPr lang="en-GB" sz="2000" dirty="0">
                <a:latin typeface="Trebuchet MS"/>
                <a:ea typeface="Times New Roman"/>
                <a:cs typeface="Times New Roman"/>
              </a:rPr>
              <a:t>Next Crisis?</a:t>
            </a:r>
            <a:endParaRPr lang="en-GB" sz="1600" dirty="0">
              <a:latin typeface="Trebuchet MS"/>
              <a:ea typeface="Times New Roman"/>
              <a:cs typeface="Times New Roman"/>
            </a:endParaRPr>
          </a:p>
        </p:txBody>
      </p:sp>
    </p:spTree>
    <p:extLst>
      <p:ext uri="{BB962C8B-B14F-4D97-AF65-F5344CB8AC3E}">
        <p14:creationId xmlns:p14="http://schemas.microsoft.com/office/powerpoint/2010/main" val="6528231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fade">
                                      <p:cBhvr>
                                        <p:cTn id="16" dur="500"/>
                                        <p:tgtEl>
                                          <p:spTgt spid="52"/>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500"/>
                                        <p:tgtEl>
                                          <p:spTgt spid="50"/>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57"/>
                                        </p:tgtEl>
                                        <p:attrNameLst>
                                          <p:attrName>style.visibility</p:attrName>
                                        </p:attrNameLst>
                                      </p:cBhvr>
                                      <p:to>
                                        <p:strVal val="visible"/>
                                      </p:to>
                                    </p:set>
                                    <p:animEffect transition="in" filter="wipe(left)">
                                      <p:cBhvr>
                                        <p:cTn id="33" dur="500"/>
                                        <p:tgtEl>
                                          <p:spTgt spid="57"/>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69"/>
                                        </p:tgtEl>
                                        <p:attrNameLst>
                                          <p:attrName>style.visibility</p:attrName>
                                        </p:attrNameLst>
                                      </p:cBhvr>
                                      <p:to>
                                        <p:strVal val="visible"/>
                                      </p:to>
                                    </p:set>
                                    <p:animEffect transition="in" filter="wipe(left)">
                                      <p:cBhvr>
                                        <p:cTn id="36" dur="500"/>
                                        <p:tgtEl>
                                          <p:spTgt spid="69"/>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wipe(left)">
                                      <p:cBhvr>
                                        <p:cTn id="39" dur="500"/>
                                        <p:tgtEl>
                                          <p:spTgt spid="68"/>
                                        </p:tgtEl>
                                      </p:cBhvr>
                                    </p:animEffect>
                                  </p:childTnLst>
                                </p:cTn>
                              </p:par>
                              <p:par>
                                <p:cTn id="40" presetID="22" presetClass="entr" presetSubtype="8" fill="hold"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left)">
                                      <p:cBhvr>
                                        <p:cTn id="42" dur="500"/>
                                        <p:tgtEl>
                                          <p:spTgt spid="2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wipe(left)">
                                      <p:cBhvr>
                                        <p:cTn id="47" dur="500"/>
                                        <p:tgtEl>
                                          <p:spTgt spid="58"/>
                                        </p:tgtEl>
                                      </p:cBhvr>
                                    </p:animEffect>
                                  </p:childTnLst>
                                </p:cTn>
                              </p:par>
                              <p:par>
                                <p:cTn id="48" presetID="22" presetClass="entr" presetSubtype="8" fill="hold"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wipe(left)">
                                      <p:cBhvr>
                                        <p:cTn id="50" dur="500"/>
                                        <p:tgtEl>
                                          <p:spTgt spid="25"/>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67"/>
                                        </p:tgtEl>
                                        <p:attrNameLst>
                                          <p:attrName>style.visibility</p:attrName>
                                        </p:attrNameLst>
                                      </p:cBhvr>
                                      <p:to>
                                        <p:strVal val="visible"/>
                                      </p:to>
                                    </p:set>
                                    <p:animEffect transition="in" filter="wipe(left)">
                                      <p:cBhvr>
                                        <p:cTn id="53" dur="500"/>
                                        <p:tgtEl>
                                          <p:spTgt spid="67"/>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70"/>
                                        </p:tgtEl>
                                        <p:attrNameLst>
                                          <p:attrName>style.visibility</p:attrName>
                                        </p:attrNameLst>
                                      </p:cBhvr>
                                      <p:to>
                                        <p:strVal val="visible"/>
                                      </p:to>
                                    </p:set>
                                    <p:animEffect transition="in" filter="wipe(left)">
                                      <p:cBhvr>
                                        <p:cTn id="56" dur="500"/>
                                        <p:tgtEl>
                                          <p:spTgt spid="70"/>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59"/>
                                        </p:tgtEl>
                                        <p:attrNameLst>
                                          <p:attrName>style.visibility</p:attrName>
                                        </p:attrNameLst>
                                      </p:cBhvr>
                                      <p:to>
                                        <p:strVal val="visible"/>
                                      </p:to>
                                    </p:set>
                                    <p:animEffect transition="in" filter="wipe(left)">
                                      <p:cBhvr>
                                        <p:cTn id="61" dur="500"/>
                                        <p:tgtEl>
                                          <p:spTgt spid="59"/>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71"/>
                                        </p:tgtEl>
                                        <p:attrNameLst>
                                          <p:attrName>style.visibility</p:attrName>
                                        </p:attrNameLst>
                                      </p:cBhvr>
                                      <p:to>
                                        <p:strVal val="visible"/>
                                      </p:to>
                                    </p:set>
                                    <p:animEffect transition="in" filter="wipe(left)">
                                      <p:cBhvr>
                                        <p:cTn id="64" dur="500"/>
                                        <p:tgtEl>
                                          <p:spTgt spid="71"/>
                                        </p:tgtEl>
                                      </p:cBhvr>
                                    </p:animEffect>
                                  </p:childTnLst>
                                </p:cTn>
                              </p:par>
                              <p:par>
                                <p:cTn id="65" presetID="22" presetClass="entr" presetSubtype="8" fill="hold"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wipe(left)">
                                      <p:cBhvr>
                                        <p:cTn id="67" dur="500"/>
                                        <p:tgtEl>
                                          <p:spTgt spid="28"/>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64"/>
                                        </p:tgtEl>
                                        <p:attrNameLst>
                                          <p:attrName>style.visibility</p:attrName>
                                        </p:attrNameLst>
                                      </p:cBhvr>
                                      <p:to>
                                        <p:strVal val="visible"/>
                                      </p:to>
                                    </p:set>
                                    <p:animEffect transition="in" filter="wipe(left)">
                                      <p:cBhvr>
                                        <p:cTn id="70" dur="500"/>
                                        <p:tgtEl>
                                          <p:spTgt spid="64"/>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wipe(left)">
                                      <p:cBhvr>
                                        <p:cTn id="75" dur="500"/>
                                        <p:tgtEl>
                                          <p:spTgt spid="60"/>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72"/>
                                        </p:tgtEl>
                                        <p:attrNameLst>
                                          <p:attrName>style.visibility</p:attrName>
                                        </p:attrNameLst>
                                      </p:cBhvr>
                                      <p:to>
                                        <p:strVal val="visible"/>
                                      </p:to>
                                    </p:set>
                                    <p:animEffect transition="in" filter="wipe(left)">
                                      <p:cBhvr>
                                        <p:cTn id="78" dur="500"/>
                                        <p:tgtEl>
                                          <p:spTgt spid="72"/>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65"/>
                                        </p:tgtEl>
                                        <p:attrNameLst>
                                          <p:attrName>style.visibility</p:attrName>
                                        </p:attrNameLst>
                                      </p:cBhvr>
                                      <p:to>
                                        <p:strVal val="visible"/>
                                      </p:to>
                                    </p:set>
                                    <p:animEffect transition="in" filter="wipe(left)">
                                      <p:cBhvr>
                                        <p:cTn id="81" dur="500"/>
                                        <p:tgtEl>
                                          <p:spTgt spid="65"/>
                                        </p:tgtEl>
                                      </p:cBhvr>
                                    </p:animEffect>
                                  </p:childTnLst>
                                </p:cTn>
                              </p:par>
                              <p:par>
                                <p:cTn id="82" presetID="22" presetClass="entr" presetSubtype="8" fill="hold" nodeType="with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wipe(left)">
                                      <p:cBhvr>
                                        <p:cTn id="84" dur="500"/>
                                        <p:tgtEl>
                                          <p:spTgt spid="31"/>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61"/>
                                        </p:tgtEl>
                                        <p:attrNameLst>
                                          <p:attrName>style.visibility</p:attrName>
                                        </p:attrNameLst>
                                      </p:cBhvr>
                                      <p:to>
                                        <p:strVal val="visible"/>
                                      </p:to>
                                    </p:set>
                                    <p:animEffect transition="in" filter="wipe(left)">
                                      <p:cBhvr>
                                        <p:cTn id="89" dur="500"/>
                                        <p:tgtEl>
                                          <p:spTgt spid="61"/>
                                        </p:tgtEl>
                                      </p:cBhvr>
                                    </p:animEffect>
                                  </p:childTnLst>
                                </p:cTn>
                              </p:par>
                              <p:par>
                                <p:cTn id="90" presetID="22" presetClass="entr" presetSubtype="8" fill="hold" nodeType="withEffect">
                                  <p:stCondLst>
                                    <p:cond delay="0"/>
                                  </p:stCondLst>
                                  <p:childTnLst>
                                    <p:set>
                                      <p:cBhvr>
                                        <p:cTn id="91" dur="1" fill="hold">
                                          <p:stCondLst>
                                            <p:cond delay="0"/>
                                          </p:stCondLst>
                                        </p:cTn>
                                        <p:tgtEl>
                                          <p:spTgt spid="34"/>
                                        </p:tgtEl>
                                        <p:attrNameLst>
                                          <p:attrName>style.visibility</p:attrName>
                                        </p:attrNameLst>
                                      </p:cBhvr>
                                      <p:to>
                                        <p:strVal val="visible"/>
                                      </p:to>
                                    </p:set>
                                    <p:animEffect transition="in" filter="wipe(left)">
                                      <p:cBhvr>
                                        <p:cTn id="92" dur="500"/>
                                        <p:tgtEl>
                                          <p:spTgt spid="34"/>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66"/>
                                        </p:tgtEl>
                                        <p:attrNameLst>
                                          <p:attrName>style.visibility</p:attrName>
                                        </p:attrNameLst>
                                      </p:cBhvr>
                                      <p:to>
                                        <p:strVal val="visible"/>
                                      </p:to>
                                    </p:set>
                                    <p:animEffect transition="in" filter="wipe(left)">
                                      <p:cBhvr>
                                        <p:cTn id="95" dur="500"/>
                                        <p:tgtEl>
                                          <p:spTgt spid="66"/>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73"/>
                                        </p:tgtEl>
                                        <p:attrNameLst>
                                          <p:attrName>style.visibility</p:attrName>
                                        </p:attrNameLst>
                                      </p:cBhvr>
                                      <p:to>
                                        <p:strVal val="visible"/>
                                      </p:to>
                                    </p:set>
                                    <p:animEffect transition="in" filter="wipe(left)">
                                      <p:cBhvr>
                                        <p:cTn id="98"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animBg="1"/>
      <p:bldP spid="66" grpId="0" animBg="1"/>
      <p:bldP spid="67" grpId="0" animBg="1"/>
      <p:bldP spid="68" grpId="0" animBg="1"/>
      <p:bldP spid="49" grpId="0"/>
      <p:bldP spid="50" grpId="0"/>
      <p:bldP spid="51" grpId="0"/>
      <p:bldP spid="52" grpId="0"/>
      <p:bldP spid="53" grpId="0"/>
      <p:bldP spid="54" grpId="0"/>
      <p:bldP spid="57" grpId="0"/>
      <p:bldP spid="58" grpId="0"/>
      <p:bldP spid="59" grpId="0"/>
      <p:bldP spid="60" grpId="0"/>
      <p:bldP spid="61" grpId="0"/>
      <p:bldP spid="69" grpId="0"/>
      <p:bldP spid="70" grpId="0"/>
      <p:bldP spid="71" grpId="0"/>
      <p:bldP spid="72" grpId="0"/>
      <p:bldP spid="7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 name="image4.png" descr="image4.png"/>
          <p:cNvPicPr>
            <a:picLocks noChangeAspect="1"/>
          </p:cNvPicPr>
          <p:nvPr/>
        </p:nvPicPr>
        <p:blipFill>
          <a:blip r:embed="rId3">
            <a:extLst/>
          </a:blip>
          <a:stretch>
            <a:fillRect/>
          </a:stretch>
        </p:blipFill>
        <p:spPr>
          <a:xfrm>
            <a:off x="2066544" y="693565"/>
            <a:ext cx="8211320" cy="5621084"/>
          </a:xfrm>
          <a:prstGeom prst="rect">
            <a:avLst/>
          </a:prstGeom>
          <a:ln w="12700">
            <a:miter lim="400000"/>
          </a:ln>
        </p:spPr>
      </p:pic>
    </p:spTree>
    <p:extLst>
      <p:ext uri="{BB962C8B-B14F-4D97-AF65-F5344CB8AC3E}">
        <p14:creationId xmlns:p14="http://schemas.microsoft.com/office/powerpoint/2010/main" val="1775221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5550" y="274638"/>
            <a:ext cx="8172450" cy="1143000"/>
          </a:xfrm>
        </p:spPr>
        <p:txBody>
          <a:bodyPr/>
          <a:lstStyle/>
          <a:p>
            <a:pPr algn="ctr">
              <a:defRPr/>
            </a:pPr>
            <a:r>
              <a:rPr lang="en-GB" dirty="0" smtClean="0">
                <a:solidFill>
                  <a:schemeClr val="tx2">
                    <a:satMod val="130000"/>
                  </a:schemeClr>
                </a:solidFill>
              </a:rPr>
              <a:t>Continuous </a:t>
            </a:r>
            <a:r>
              <a:rPr lang="en-GB" dirty="0">
                <a:solidFill>
                  <a:schemeClr val="tx2">
                    <a:satMod val="130000"/>
                  </a:schemeClr>
                </a:solidFill>
              </a:rPr>
              <a:t>Transformation </a:t>
            </a:r>
          </a:p>
        </p:txBody>
      </p:sp>
      <p:cxnSp>
        <p:nvCxnSpPr>
          <p:cNvPr id="4" name="Straight Arrow Connector 3"/>
          <p:cNvCxnSpPr/>
          <p:nvPr/>
        </p:nvCxnSpPr>
        <p:spPr>
          <a:xfrm>
            <a:off x="3321050" y="6138863"/>
            <a:ext cx="6878638" cy="0"/>
          </a:xfrm>
          <a:prstGeom prst="straightConnector1">
            <a:avLst/>
          </a:prstGeom>
          <a:ln w="762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6" name="Text Box 35"/>
          <p:cNvSpPr txBox="1"/>
          <p:nvPr/>
        </p:nvSpPr>
        <p:spPr>
          <a:xfrm>
            <a:off x="5232400" y="6237289"/>
            <a:ext cx="2501900" cy="6889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a:spcBef>
                <a:spcPts val="600"/>
              </a:spcBef>
              <a:spcAft>
                <a:spcPts val="600"/>
              </a:spcAft>
              <a:defRPr/>
            </a:pPr>
            <a:r>
              <a:rPr lang="en-GB" sz="2800" b="1" dirty="0">
                <a:latin typeface="Trebuchet MS"/>
                <a:ea typeface="Times New Roman"/>
                <a:cs typeface="Times New Roman"/>
              </a:rPr>
              <a:t>Time</a:t>
            </a:r>
            <a:endParaRPr lang="en-GB" sz="1600" dirty="0">
              <a:latin typeface="Trebuchet MS"/>
              <a:ea typeface="Times New Roman"/>
              <a:cs typeface="Times New Roman"/>
            </a:endParaRPr>
          </a:p>
        </p:txBody>
      </p:sp>
      <p:sp>
        <p:nvSpPr>
          <p:cNvPr id="9" name="Text Box 40"/>
          <p:cNvSpPr txBox="1"/>
          <p:nvPr/>
        </p:nvSpPr>
        <p:spPr>
          <a:xfrm rot="16200000">
            <a:off x="2238376" y="1633539"/>
            <a:ext cx="1412875" cy="3968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a:spcBef>
                <a:spcPts val="600"/>
              </a:spcBef>
              <a:spcAft>
                <a:spcPts val="600"/>
              </a:spcAft>
              <a:defRPr/>
            </a:pPr>
            <a:r>
              <a:rPr lang="en-GB" sz="2000" dirty="0">
                <a:latin typeface="Trebuchet MS"/>
                <a:ea typeface="Times New Roman"/>
                <a:cs typeface="Times New Roman"/>
              </a:rPr>
              <a:t>HIGH</a:t>
            </a:r>
            <a:endParaRPr lang="en-GB" sz="1600" dirty="0">
              <a:latin typeface="Trebuchet MS"/>
              <a:ea typeface="Times New Roman"/>
              <a:cs typeface="Times New Roman"/>
            </a:endParaRPr>
          </a:p>
        </p:txBody>
      </p:sp>
      <p:sp>
        <p:nvSpPr>
          <p:cNvPr id="10" name="Text Box 41"/>
          <p:cNvSpPr txBox="1"/>
          <p:nvPr/>
        </p:nvSpPr>
        <p:spPr>
          <a:xfrm rot="16200000">
            <a:off x="2223294" y="5677694"/>
            <a:ext cx="1414462" cy="42545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a:spcBef>
                <a:spcPts val="600"/>
              </a:spcBef>
              <a:spcAft>
                <a:spcPts val="600"/>
              </a:spcAft>
              <a:defRPr/>
            </a:pPr>
            <a:r>
              <a:rPr lang="en-GB" sz="2000" dirty="0">
                <a:latin typeface="Trebuchet MS"/>
                <a:ea typeface="Times New Roman"/>
                <a:cs typeface="Times New Roman"/>
              </a:rPr>
              <a:t>LOW</a:t>
            </a:r>
            <a:endParaRPr lang="en-GB" sz="1600" dirty="0">
              <a:latin typeface="Trebuchet MS"/>
              <a:ea typeface="Times New Roman"/>
              <a:cs typeface="Times New Roman"/>
            </a:endParaRPr>
          </a:p>
        </p:txBody>
      </p:sp>
      <p:sp>
        <p:nvSpPr>
          <p:cNvPr id="11" name="Text Box 43"/>
          <p:cNvSpPr txBox="1"/>
          <p:nvPr/>
        </p:nvSpPr>
        <p:spPr>
          <a:xfrm rot="16200000">
            <a:off x="1034258" y="3594895"/>
            <a:ext cx="3659187" cy="4476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a:spcBef>
                <a:spcPts val="600"/>
              </a:spcBef>
              <a:spcAft>
                <a:spcPts val="600"/>
              </a:spcAft>
              <a:defRPr/>
            </a:pPr>
            <a:r>
              <a:rPr lang="en-GB" sz="2800" b="1" dirty="0">
                <a:latin typeface="Trebuchet MS"/>
                <a:ea typeface="Times New Roman"/>
                <a:cs typeface="Times New Roman"/>
              </a:rPr>
              <a:t>Rate of Change </a:t>
            </a:r>
            <a:endParaRPr lang="en-GB" sz="1600" dirty="0">
              <a:latin typeface="Trebuchet MS"/>
              <a:ea typeface="Times New Roman"/>
              <a:cs typeface="Times New Roman"/>
            </a:endParaRPr>
          </a:p>
        </p:txBody>
      </p:sp>
      <p:cxnSp>
        <p:nvCxnSpPr>
          <p:cNvPr id="13" name="Straight Connector 12"/>
          <p:cNvCxnSpPr/>
          <p:nvPr/>
        </p:nvCxnSpPr>
        <p:spPr>
          <a:xfrm>
            <a:off x="3321050" y="3500438"/>
            <a:ext cx="644683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321050" y="5229225"/>
            <a:ext cx="648493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Text Box 35"/>
          <p:cNvSpPr txBox="1"/>
          <p:nvPr/>
        </p:nvSpPr>
        <p:spPr>
          <a:xfrm>
            <a:off x="8012114" y="1993900"/>
            <a:ext cx="2503487" cy="68738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a:spcBef>
                <a:spcPts val="600"/>
              </a:spcBef>
              <a:spcAft>
                <a:spcPts val="600"/>
              </a:spcAft>
              <a:defRPr/>
            </a:pPr>
            <a:r>
              <a:rPr lang="en-GB" sz="2800" dirty="0">
                <a:latin typeface="Trebuchet MS"/>
                <a:ea typeface="Times New Roman"/>
                <a:cs typeface="Times New Roman"/>
              </a:rPr>
              <a:t>Range of Stability </a:t>
            </a:r>
            <a:endParaRPr lang="en-GB" sz="1600" dirty="0">
              <a:latin typeface="Trebuchet MS"/>
              <a:ea typeface="Times New Roman"/>
              <a:cs typeface="Times New Roman"/>
            </a:endParaRPr>
          </a:p>
        </p:txBody>
      </p:sp>
      <p:cxnSp>
        <p:nvCxnSpPr>
          <p:cNvPr id="20" name="Straight Arrow Connector 19"/>
          <p:cNvCxnSpPr/>
          <p:nvPr/>
        </p:nvCxnSpPr>
        <p:spPr>
          <a:xfrm flipH="1">
            <a:off x="8975725" y="2997200"/>
            <a:ext cx="433388" cy="503238"/>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9191625" y="2997201"/>
            <a:ext cx="217488" cy="2232025"/>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7" name="Freeform 6"/>
          <p:cNvSpPr/>
          <p:nvPr/>
        </p:nvSpPr>
        <p:spPr>
          <a:xfrm>
            <a:off x="3318933" y="2636913"/>
            <a:ext cx="5503334" cy="2455471"/>
          </a:xfrm>
          <a:custGeom>
            <a:avLst/>
            <a:gdLst>
              <a:gd name="connsiteX0" fmla="*/ 0 w 5503334"/>
              <a:gd name="connsiteY0" fmla="*/ 2133600 h 2455471"/>
              <a:gd name="connsiteX1" fmla="*/ 812800 w 5503334"/>
              <a:gd name="connsiteY1" fmla="*/ 321733 h 2455471"/>
              <a:gd name="connsiteX2" fmla="*/ 1337734 w 5503334"/>
              <a:gd name="connsiteY2" fmla="*/ 2455333 h 2455471"/>
              <a:gd name="connsiteX3" fmla="*/ 2015067 w 5503334"/>
              <a:gd name="connsiteY3" fmla="*/ 203200 h 2455471"/>
              <a:gd name="connsiteX4" fmla="*/ 2489200 w 5503334"/>
              <a:gd name="connsiteY4" fmla="*/ 2421466 h 2455471"/>
              <a:gd name="connsiteX5" fmla="*/ 3048000 w 5503334"/>
              <a:gd name="connsiteY5" fmla="*/ 67733 h 2455471"/>
              <a:gd name="connsiteX6" fmla="*/ 3505200 w 5503334"/>
              <a:gd name="connsiteY6" fmla="*/ 2032000 h 2455471"/>
              <a:gd name="connsiteX7" fmla="*/ 3928534 w 5503334"/>
              <a:gd name="connsiteY7" fmla="*/ 0 h 2455471"/>
              <a:gd name="connsiteX8" fmla="*/ 4402667 w 5503334"/>
              <a:gd name="connsiteY8" fmla="*/ 2032000 h 2455471"/>
              <a:gd name="connsiteX9" fmla="*/ 4876800 w 5503334"/>
              <a:gd name="connsiteY9" fmla="*/ 50800 h 2455471"/>
              <a:gd name="connsiteX10" fmla="*/ 5249334 w 5503334"/>
              <a:gd name="connsiteY10" fmla="*/ 1845733 h 2455471"/>
              <a:gd name="connsiteX11" fmla="*/ 5503334 w 5503334"/>
              <a:gd name="connsiteY11" fmla="*/ 1981200 h 245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03334" h="2455471">
                <a:moveTo>
                  <a:pt x="0" y="2133600"/>
                </a:moveTo>
                <a:cubicBezTo>
                  <a:pt x="294922" y="1200855"/>
                  <a:pt x="589844" y="268111"/>
                  <a:pt x="812800" y="321733"/>
                </a:cubicBezTo>
                <a:cubicBezTo>
                  <a:pt x="1035756" y="375355"/>
                  <a:pt x="1137356" y="2475088"/>
                  <a:pt x="1337734" y="2455333"/>
                </a:cubicBezTo>
                <a:cubicBezTo>
                  <a:pt x="1538112" y="2435578"/>
                  <a:pt x="1823156" y="208845"/>
                  <a:pt x="2015067" y="203200"/>
                </a:cubicBezTo>
                <a:cubicBezTo>
                  <a:pt x="2206978" y="197555"/>
                  <a:pt x="2317045" y="2444044"/>
                  <a:pt x="2489200" y="2421466"/>
                </a:cubicBezTo>
                <a:cubicBezTo>
                  <a:pt x="2661355" y="2398888"/>
                  <a:pt x="2878667" y="132644"/>
                  <a:pt x="3048000" y="67733"/>
                </a:cubicBezTo>
                <a:cubicBezTo>
                  <a:pt x="3217333" y="2822"/>
                  <a:pt x="3358444" y="2043289"/>
                  <a:pt x="3505200" y="2032000"/>
                </a:cubicBezTo>
                <a:cubicBezTo>
                  <a:pt x="3651956" y="2020711"/>
                  <a:pt x="3778956" y="0"/>
                  <a:pt x="3928534" y="0"/>
                </a:cubicBezTo>
                <a:cubicBezTo>
                  <a:pt x="4078112" y="0"/>
                  <a:pt x="4244623" y="2023533"/>
                  <a:pt x="4402667" y="2032000"/>
                </a:cubicBezTo>
                <a:cubicBezTo>
                  <a:pt x="4560711" y="2040467"/>
                  <a:pt x="4735689" y="81844"/>
                  <a:pt x="4876800" y="50800"/>
                </a:cubicBezTo>
                <a:cubicBezTo>
                  <a:pt x="5017911" y="19756"/>
                  <a:pt x="5144912" y="1524000"/>
                  <a:pt x="5249334" y="1845733"/>
                </a:cubicBezTo>
                <a:cubicBezTo>
                  <a:pt x="5353756" y="2167466"/>
                  <a:pt x="5428545" y="2074333"/>
                  <a:pt x="5503334" y="1981200"/>
                </a:cubicBezTo>
              </a:path>
            </a:pathLst>
          </a:custGeom>
        </p:spPr>
        <p:style>
          <a:lnRef idx="3">
            <a:schemeClr val="accent6"/>
          </a:lnRef>
          <a:fillRef idx="0">
            <a:schemeClr val="accent6"/>
          </a:fillRef>
          <a:effectRef idx="2">
            <a:schemeClr val="accent6"/>
          </a:effectRef>
          <a:fontRef idx="minor">
            <a:schemeClr val="tx1"/>
          </a:fontRef>
        </p:style>
        <p:txBody>
          <a:bodyPr anchor="ctr"/>
          <a:lstStyle/>
          <a:p>
            <a:pPr algn="ctr">
              <a:defRPr/>
            </a:pPr>
            <a:endParaRPr lang="en-GB"/>
          </a:p>
        </p:txBody>
      </p:sp>
      <p:cxnSp>
        <p:nvCxnSpPr>
          <p:cNvPr id="5" name="Straight Arrow Connector 4"/>
          <p:cNvCxnSpPr/>
          <p:nvPr/>
        </p:nvCxnSpPr>
        <p:spPr>
          <a:xfrm flipV="1">
            <a:off x="3317876" y="1598614"/>
            <a:ext cx="3175" cy="4573587"/>
          </a:xfrm>
          <a:prstGeom prst="straightConnector1">
            <a:avLst/>
          </a:prstGeom>
          <a:ln w="76200">
            <a:solidFill>
              <a:schemeClr val="tx1"/>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8237829"/>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descr="C:\Users\Henry\AppData\Local\Microsoft\Windows\Temporary Internet Files\Content.IE5\EJRY66HH\MP90043880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687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7967664" y="-747713"/>
            <a:ext cx="3241675" cy="4681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34400" dirty="0">
                <a:solidFill>
                  <a:schemeClr val="accent1">
                    <a:lumMod val="20000"/>
                    <a:lumOff val="80000"/>
                  </a:schemeClr>
                </a:solidFill>
                <a:latin typeface="Times New Roman" pitchFamily="18" charset="0"/>
                <a:cs typeface="Times New Roman" pitchFamily="18" charset="0"/>
              </a:rPr>
              <a:t>8</a:t>
            </a:r>
          </a:p>
        </p:txBody>
      </p:sp>
      <p:sp>
        <p:nvSpPr>
          <p:cNvPr id="2" name="Title 1"/>
          <p:cNvSpPr>
            <a:spLocks noGrp="1"/>
          </p:cNvSpPr>
          <p:nvPr>
            <p:ph type="title"/>
          </p:nvPr>
        </p:nvSpPr>
        <p:spPr>
          <a:xfrm>
            <a:off x="5880100" y="620713"/>
            <a:ext cx="4311650" cy="1592262"/>
          </a:xfrm>
        </p:spPr>
        <p:txBody>
          <a:bodyPr/>
          <a:lstStyle/>
          <a:p>
            <a:pPr>
              <a:defRPr/>
            </a:pPr>
            <a:r>
              <a:rPr lang="en-GB" dirty="0" smtClean="0">
                <a:solidFill>
                  <a:schemeClr val="tx2">
                    <a:satMod val="130000"/>
                  </a:schemeClr>
                </a:solidFill>
              </a:rPr>
              <a:t>8 Stages </a:t>
            </a:r>
            <a:r>
              <a:rPr lang="en-GB" dirty="0">
                <a:solidFill>
                  <a:schemeClr val="tx2">
                    <a:satMod val="130000"/>
                  </a:schemeClr>
                </a:solidFill>
              </a:rPr>
              <a:t>of Change </a:t>
            </a:r>
          </a:p>
        </p:txBody>
      </p:sp>
    </p:spTree>
    <p:extLst>
      <p:ext uri="{BB962C8B-B14F-4D97-AF65-F5344CB8AC3E}">
        <p14:creationId xmlns:p14="http://schemas.microsoft.com/office/powerpoint/2010/main" val="10363344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rapezoid 5"/>
          <p:cNvSpPr/>
          <p:nvPr/>
        </p:nvSpPr>
        <p:spPr>
          <a:xfrm>
            <a:off x="2639616" y="260648"/>
            <a:ext cx="720080" cy="864096"/>
          </a:xfrm>
          <a:prstGeom prst="trapezoid">
            <a:avLst>
              <a:gd name="adj" fmla="val 13020"/>
            </a:avLst>
          </a:prstGeom>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en-GB" sz="3200" dirty="0"/>
          </a:p>
        </p:txBody>
      </p:sp>
      <p:graphicFrame>
        <p:nvGraphicFramePr>
          <p:cNvPr id="7" name="Content Placeholder 6"/>
          <p:cNvGraphicFramePr>
            <a:graphicFrameLocks noGrp="1"/>
          </p:cNvGraphicFramePr>
          <p:nvPr>
            <p:ph idx="1"/>
          </p:nvPr>
        </p:nvGraphicFramePr>
        <p:xfrm>
          <a:off x="2639616" y="1447800"/>
          <a:ext cx="7818834" cy="5293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rapezoid 3"/>
          <p:cNvSpPr/>
          <p:nvPr/>
        </p:nvSpPr>
        <p:spPr>
          <a:xfrm>
            <a:off x="4151784" y="260648"/>
            <a:ext cx="6336704" cy="864096"/>
          </a:xfrm>
          <a:prstGeom prst="trapezoid">
            <a:avLst>
              <a:gd name="adj" fmla="val 13020"/>
            </a:avLst>
          </a:prstGeom>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GB" sz="3200" dirty="0"/>
              <a:t>Establish a Sense of Urgency </a:t>
            </a:r>
          </a:p>
        </p:txBody>
      </p:sp>
      <p:sp>
        <p:nvSpPr>
          <p:cNvPr id="5" name="Trapezoid 4"/>
          <p:cNvSpPr/>
          <p:nvPr/>
        </p:nvSpPr>
        <p:spPr>
          <a:xfrm>
            <a:off x="2783632" y="116632"/>
            <a:ext cx="1728192" cy="1152128"/>
          </a:xfrm>
          <a:prstGeom prst="trapezoid">
            <a:avLst>
              <a:gd name="adj" fmla="val 13020"/>
            </a:avLst>
          </a:prstGeom>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GB" sz="2800" b="1" dirty="0"/>
              <a:t>STAGE1</a:t>
            </a:r>
          </a:p>
        </p:txBody>
      </p:sp>
    </p:spTree>
    <p:extLst>
      <p:ext uri="{BB962C8B-B14F-4D97-AF65-F5344CB8AC3E}">
        <p14:creationId xmlns:p14="http://schemas.microsoft.com/office/powerpoint/2010/main" val="850472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graphicEl>
                                              <a:dgm id="{2119E232-D0A3-4E7B-A8BE-A5BB5E28E403}"/>
                                            </p:graphicEl>
                                          </p:spTgt>
                                        </p:tgtEl>
                                        <p:attrNameLst>
                                          <p:attrName>style.visibility</p:attrName>
                                        </p:attrNameLst>
                                      </p:cBhvr>
                                      <p:to>
                                        <p:strVal val="visible"/>
                                      </p:to>
                                    </p:set>
                                    <p:animEffect transition="in" filter="fade">
                                      <p:cBhvr>
                                        <p:cTn id="7" dur="500"/>
                                        <p:tgtEl>
                                          <p:spTgt spid="7">
                                            <p:graphicEl>
                                              <a:dgm id="{2119E232-D0A3-4E7B-A8BE-A5BB5E28E40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018ECB64-6CFC-471A-9D4A-B0AAF444C08F}"/>
                                            </p:graphicEl>
                                          </p:spTgt>
                                        </p:tgtEl>
                                        <p:attrNameLst>
                                          <p:attrName>style.visibility</p:attrName>
                                        </p:attrNameLst>
                                      </p:cBhvr>
                                      <p:to>
                                        <p:strVal val="visible"/>
                                      </p:to>
                                    </p:set>
                                    <p:animEffect transition="in" filter="fade">
                                      <p:cBhvr>
                                        <p:cTn id="10" dur="500"/>
                                        <p:tgtEl>
                                          <p:spTgt spid="7">
                                            <p:graphicEl>
                                              <a:dgm id="{018ECB64-6CFC-471A-9D4A-B0AAF444C08F}"/>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graphicEl>
                                              <a:dgm id="{B2BAFF02-2789-4426-93BD-8873F3E5BE26}"/>
                                            </p:graphicEl>
                                          </p:spTgt>
                                        </p:tgtEl>
                                        <p:attrNameLst>
                                          <p:attrName>style.visibility</p:attrName>
                                        </p:attrNameLst>
                                      </p:cBhvr>
                                      <p:to>
                                        <p:strVal val="visible"/>
                                      </p:to>
                                    </p:set>
                                    <p:animEffect transition="in" filter="fade">
                                      <p:cBhvr>
                                        <p:cTn id="13" dur="500"/>
                                        <p:tgtEl>
                                          <p:spTgt spid="7">
                                            <p:graphicEl>
                                              <a:dgm id="{B2BAFF02-2789-4426-93BD-8873F3E5BE26}"/>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graphicEl>
                                              <a:dgm id="{458B7175-8303-41E2-A48F-822DAD8FBA4B}"/>
                                            </p:graphicEl>
                                          </p:spTgt>
                                        </p:tgtEl>
                                        <p:attrNameLst>
                                          <p:attrName>style.visibility</p:attrName>
                                        </p:attrNameLst>
                                      </p:cBhvr>
                                      <p:to>
                                        <p:strVal val="visible"/>
                                      </p:to>
                                    </p:set>
                                    <p:animEffect transition="in" filter="fade">
                                      <p:cBhvr>
                                        <p:cTn id="16" dur="500"/>
                                        <p:tgtEl>
                                          <p:spTgt spid="7">
                                            <p:graphicEl>
                                              <a:dgm id="{458B7175-8303-41E2-A48F-822DAD8FBA4B}"/>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graphicEl>
                                              <a:dgm id="{30C8AEF3-6E33-48B9-8111-8143F06711C8}"/>
                                            </p:graphicEl>
                                          </p:spTgt>
                                        </p:tgtEl>
                                        <p:attrNameLst>
                                          <p:attrName>style.visibility</p:attrName>
                                        </p:attrNameLst>
                                      </p:cBhvr>
                                      <p:to>
                                        <p:strVal val="visible"/>
                                      </p:to>
                                    </p:set>
                                    <p:animEffect transition="in" filter="fade">
                                      <p:cBhvr>
                                        <p:cTn id="21" dur="500"/>
                                        <p:tgtEl>
                                          <p:spTgt spid="7">
                                            <p:graphicEl>
                                              <a:dgm id="{30C8AEF3-6E33-48B9-8111-8143F06711C8}"/>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graphicEl>
                                              <a:dgm id="{995D1697-E870-4C59-9D26-28522D1129CB}"/>
                                            </p:graphicEl>
                                          </p:spTgt>
                                        </p:tgtEl>
                                        <p:attrNameLst>
                                          <p:attrName>style.visibility</p:attrName>
                                        </p:attrNameLst>
                                      </p:cBhvr>
                                      <p:to>
                                        <p:strVal val="visible"/>
                                      </p:to>
                                    </p:set>
                                    <p:animEffect transition="in" filter="fade">
                                      <p:cBhvr>
                                        <p:cTn id="24" dur="500"/>
                                        <p:tgtEl>
                                          <p:spTgt spid="7">
                                            <p:graphicEl>
                                              <a:dgm id="{995D1697-E870-4C59-9D26-28522D1129CB}"/>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graphicEl>
                                              <a:dgm id="{79017CA7-0036-4A35-B587-248D418E3066}"/>
                                            </p:graphicEl>
                                          </p:spTgt>
                                        </p:tgtEl>
                                        <p:attrNameLst>
                                          <p:attrName>style.visibility</p:attrName>
                                        </p:attrNameLst>
                                      </p:cBhvr>
                                      <p:to>
                                        <p:strVal val="visible"/>
                                      </p:to>
                                    </p:set>
                                    <p:animEffect transition="in" filter="fade">
                                      <p:cBhvr>
                                        <p:cTn id="27" dur="500"/>
                                        <p:tgtEl>
                                          <p:spTgt spid="7">
                                            <p:graphicEl>
                                              <a:dgm id="{79017CA7-0036-4A35-B587-248D418E3066}"/>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graphicEl>
                                              <a:dgm id="{BD7A1B49-3AA5-4D64-AC42-31551E253448}"/>
                                            </p:graphicEl>
                                          </p:spTgt>
                                        </p:tgtEl>
                                        <p:attrNameLst>
                                          <p:attrName>style.visibility</p:attrName>
                                        </p:attrNameLst>
                                      </p:cBhvr>
                                      <p:to>
                                        <p:strVal val="visible"/>
                                      </p:to>
                                    </p:set>
                                    <p:animEffect transition="in" filter="fade">
                                      <p:cBhvr>
                                        <p:cTn id="30" dur="500"/>
                                        <p:tgtEl>
                                          <p:spTgt spid="7">
                                            <p:graphicEl>
                                              <a:dgm id="{BD7A1B49-3AA5-4D64-AC42-31551E253448}"/>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
                                            <p:graphicEl>
                                              <a:dgm id="{95E50F6E-2719-4297-8F6A-FA6DEC06AE3A}"/>
                                            </p:graphicEl>
                                          </p:spTgt>
                                        </p:tgtEl>
                                        <p:attrNameLst>
                                          <p:attrName>style.visibility</p:attrName>
                                        </p:attrNameLst>
                                      </p:cBhvr>
                                      <p:to>
                                        <p:strVal val="visible"/>
                                      </p:to>
                                    </p:set>
                                    <p:animEffect transition="in" filter="fade">
                                      <p:cBhvr>
                                        <p:cTn id="33" dur="500"/>
                                        <p:tgtEl>
                                          <p:spTgt spid="7">
                                            <p:graphicEl>
                                              <a:dgm id="{95E50F6E-2719-4297-8F6A-FA6DEC06AE3A}"/>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graphicEl>
                                              <a:dgm id="{BC90C8F7-C5E5-445D-8437-9F8172EAFA4E}"/>
                                            </p:graphicEl>
                                          </p:spTgt>
                                        </p:tgtEl>
                                        <p:attrNameLst>
                                          <p:attrName>style.visibility</p:attrName>
                                        </p:attrNameLst>
                                      </p:cBhvr>
                                      <p:to>
                                        <p:strVal val="visible"/>
                                      </p:to>
                                    </p:set>
                                    <p:animEffect transition="in" filter="fade">
                                      <p:cBhvr>
                                        <p:cTn id="36" dur="500"/>
                                        <p:tgtEl>
                                          <p:spTgt spid="7">
                                            <p:graphicEl>
                                              <a:dgm id="{BC90C8F7-C5E5-445D-8437-9F8172EAFA4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lvlAtOnce"/>
        </p:bldSub>
      </p:bldGraphic>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rapezoid 5"/>
          <p:cNvSpPr/>
          <p:nvPr/>
        </p:nvSpPr>
        <p:spPr>
          <a:xfrm>
            <a:off x="2639616" y="260648"/>
            <a:ext cx="720080" cy="864096"/>
          </a:xfrm>
          <a:prstGeom prst="trapezoid">
            <a:avLst>
              <a:gd name="adj" fmla="val 13020"/>
            </a:avLst>
          </a:prstGeom>
        </p:spPr>
        <p:style>
          <a:lnRef idx="0">
            <a:schemeClr val="accent4"/>
          </a:lnRef>
          <a:fillRef idx="3">
            <a:schemeClr val="accent4"/>
          </a:fillRef>
          <a:effectRef idx="3">
            <a:schemeClr val="accent4"/>
          </a:effectRef>
          <a:fontRef idx="minor">
            <a:schemeClr val="lt1"/>
          </a:fontRef>
        </p:style>
        <p:txBody>
          <a:bodyPr anchor="ctr"/>
          <a:lstStyle/>
          <a:p>
            <a:pPr algn="ctr">
              <a:defRPr/>
            </a:pPr>
            <a:endParaRPr lang="en-GB" sz="3200" dirty="0"/>
          </a:p>
        </p:txBody>
      </p:sp>
      <p:graphicFrame>
        <p:nvGraphicFramePr>
          <p:cNvPr id="7" name="Content Placeholder 6"/>
          <p:cNvGraphicFramePr>
            <a:graphicFrameLocks noGrp="1"/>
          </p:cNvGraphicFramePr>
          <p:nvPr>
            <p:ph idx="1"/>
          </p:nvPr>
        </p:nvGraphicFramePr>
        <p:xfrm>
          <a:off x="2639616" y="1447800"/>
          <a:ext cx="7818834" cy="5293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rapezoid 3"/>
          <p:cNvSpPr/>
          <p:nvPr/>
        </p:nvSpPr>
        <p:spPr>
          <a:xfrm>
            <a:off x="4151784" y="260648"/>
            <a:ext cx="6336704" cy="864096"/>
          </a:xfrm>
          <a:prstGeom prst="trapezoid">
            <a:avLst>
              <a:gd name="adj" fmla="val 13020"/>
            </a:avLst>
          </a:prstGeom>
        </p:spPr>
        <p:style>
          <a:lnRef idx="0">
            <a:schemeClr val="accent4"/>
          </a:lnRef>
          <a:fillRef idx="3">
            <a:schemeClr val="accent4"/>
          </a:fillRef>
          <a:effectRef idx="3">
            <a:schemeClr val="accent4"/>
          </a:effectRef>
          <a:fontRef idx="minor">
            <a:schemeClr val="lt1"/>
          </a:fontRef>
        </p:style>
        <p:txBody>
          <a:bodyPr anchor="ctr"/>
          <a:lstStyle/>
          <a:p>
            <a:pPr algn="ctr">
              <a:defRPr/>
            </a:pPr>
            <a:r>
              <a:rPr lang="en-GB" sz="3200" dirty="0"/>
              <a:t>Create a Guiding Team </a:t>
            </a:r>
          </a:p>
        </p:txBody>
      </p:sp>
      <p:sp>
        <p:nvSpPr>
          <p:cNvPr id="5" name="Trapezoid 4"/>
          <p:cNvSpPr/>
          <p:nvPr/>
        </p:nvSpPr>
        <p:spPr>
          <a:xfrm>
            <a:off x="2783632" y="116632"/>
            <a:ext cx="1728192" cy="1152128"/>
          </a:xfrm>
          <a:prstGeom prst="trapezoid">
            <a:avLst>
              <a:gd name="adj" fmla="val 13020"/>
            </a:avLst>
          </a:prstGeom>
        </p:spPr>
        <p:style>
          <a:lnRef idx="0">
            <a:schemeClr val="accent4"/>
          </a:lnRef>
          <a:fillRef idx="3">
            <a:schemeClr val="accent4"/>
          </a:fillRef>
          <a:effectRef idx="3">
            <a:schemeClr val="accent4"/>
          </a:effectRef>
          <a:fontRef idx="minor">
            <a:schemeClr val="lt1"/>
          </a:fontRef>
        </p:style>
        <p:txBody>
          <a:bodyPr anchor="ctr"/>
          <a:lstStyle/>
          <a:p>
            <a:pPr algn="ctr">
              <a:defRPr/>
            </a:pPr>
            <a:r>
              <a:rPr lang="en-GB" sz="2800" b="1" dirty="0"/>
              <a:t>STAGE2</a:t>
            </a:r>
          </a:p>
        </p:txBody>
      </p:sp>
    </p:spTree>
    <p:extLst>
      <p:ext uri="{BB962C8B-B14F-4D97-AF65-F5344CB8AC3E}">
        <p14:creationId xmlns:p14="http://schemas.microsoft.com/office/powerpoint/2010/main" val="296850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graphicEl>
                                              <a:dgm id="{2119E232-D0A3-4E7B-A8BE-A5BB5E28E403}"/>
                                            </p:graphicEl>
                                          </p:spTgt>
                                        </p:tgtEl>
                                        <p:attrNameLst>
                                          <p:attrName>style.visibility</p:attrName>
                                        </p:attrNameLst>
                                      </p:cBhvr>
                                      <p:to>
                                        <p:strVal val="visible"/>
                                      </p:to>
                                    </p:set>
                                    <p:animEffect transition="in" filter="fade">
                                      <p:cBhvr>
                                        <p:cTn id="7" dur="500"/>
                                        <p:tgtEl>
                                          <p:spTgt spid="7">
                                            <p:graphicEl>
                                              <a:dgm id="{2119E232-D0A3-4E7B-A8BE-A5BB5E28E40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018ECB64-6CFC-471A-9D4A-B0AAF444C08F}"/>
                                            </p:graphicEl>
                                          </p:spTgt>
                                        </p:tgtEl>
                                        <p:attrNameLst>
                                          <p:attrName>style.visibility</p:attrName>
                                        </p:attrNameLst>
                                      </p:cBhvr>
                                      <p:to>
                                        <p:strVal val="visible"/>
                                      </p:to>
                                    </p:set>
                                    <p:animEffect transition="in" filter="fade">
                                      <p:cBhvr>
                                        <p:cTn id="10" dur="500"/>
                                        <p:tgtEl>
                                          <p:spTgt spid="7">
                                            <p:graphicEl>
                                              <a:dgm id="{018ECB64-6CFC-471A-9D4A-B0AAF444C08F}"/>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graphicEl>
                                              <a:dgm id="{B2BAFF02-2789-4426-93BD-8873F3E5BE26}"/>
                                            </p:graphicEl>
                                          </p:spTgt>
                                        </p:tgtEl>
                                        <p:attrNameLst>
                                          <p:attrName>style.visibility</p:attrName>
                                        </p:attrNameLst>
                                      </p:cBhvr>
                                      <p:to>
                                        <p:strVal val="visible"/>
                                      </p:to>
                                    </p:set>
                                    <p:animEffect transition="in" filter="fade">
                                      <p:cBhvr>
                                        <p:cTn id="13" dur="500"/>
                                        <p:tgtEl>
                                          <p:spTgt spid="7">
                                            <p:graphicEl>
                                              <a:dgm id="{B2BAFF02-2789-4426-93BD-8873F3E5BE26}"/>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graphicEl>
                                              <a:dgm id="{458B7175-8303-41E2-A48F-822DAD8FBA4B}"/>
                                            </p:graphicEl>
                                          </p:spTgt>
                                        </p:tgtEl>
                                        <p:attrNameLst>
                                          <p:attrName>style.visibility</p:attrName>
                                        </p:attrNameLst>
                                      </p:cBhvr>
                                      <p:to>
                                        <p:strVal val="visible"/>
                                      </p:to>
                                    </p:set>
                                    <p:animEffect transition="in" filter="fade">
                                      <p:cBhvr>
                                        <p:cTn id="16" dur="500"/>
                                        <p:tgtEl>
                                          <p:spTgt spid="7">
                                            <p:graphicEl>
                                              <a:dgm id="{458B7175-8303-41E2-A48F-822DAD8FBA4B}"/>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graphicEl>
                                              <a:dgm id="{30C8AEF3-6E33-48B9-8111-8143F06711C8}"/>
                                            </p:graphicEl>
                                          </p:spTgt>
                                        </p:tgtEl>
                                        <p:attrNameLst>
                                          <p:attrName>style.visibility</p:attrName>
                                        </p:attrNameLst>
                                      </p:cBhvr>
                                      <p:to>
                                        <p:strVal val="visible"/>
                                      </p:to>
                                    </p:set>
                                    <p:animEffect transition="in" filter="fade">
                                      <p:cBhvr>
                                        <p:cTn id="21" dur="500"/>
                                        <p:tgtEl>
                                          <p:spTgt spid="7">
                                            <p:graphicEl>
                                              <a:dgm id="{30C8AEF3-6E33-48B9-8111-8143F06711C8}"/>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graphicEl>
                                              <a:dgm id="{995D1697-E870-4C59-9D26-28522D1129CB}"/>
                                            </p:graphicEl>
                                          </p:spTgt>
                                        </p:tgtEl>
                                        <p:attrNameLst>
                                          <p:attrName>style.visibility</p:attrName>
                                        </p:attrNameLst>
                                      </p:cBhvr>
                                      <p:to>
                                        <p:strVal val="visible"/>
                                      </p:to>
                                    </p:set>
                                    <p:animEffect transition="in" filter="fade">
                                      <p:cBhvr>
                                        <p:cTn id="24" dur="500"/>
                                        <p:tgtEl>
                                          <p:spTgt spid="7">
                                            <p:graphicEl>
                                              <a:dgm id="{995D1697-E870-4C59-9D26-28522D1129CB}"/>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graphicEl>
                                              <a:dgm id="{95E50F6E-2719-4297-8F6A-FA6DEC06AE3A}"/>
                                            </p:graphicEl>
                                          </p:spTgt>
                                        </p:tgtEl>
                                        <p:attrNameLst>
                                          <p:attrName>style.visibility</p:attrName>
                                        </p:attrNameLst>
                                      </p:cBhvr>
                                      <p:to>
                                        <p:strVal val="visible"/>
                                      </p:to>
                                    </p:set>
                                    <p:animEffect transition="in" filter="fade">
                                      <p:cBhvr>
                                        <p:cTn id="27" dur="500"/>
                                        <p:tgtEl>
                                          <p:spTgt spid="7">
                                            <p:graphicEl>
                                              <a:dgm id="{95E50F6E-2719-4297-8F6A-FA6DEC06AE3A}"/>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graphicEl>
                                              <a:dgm id="{BC90C8F7-C5E5-445D-8437-9F8172EAFA4E}"/>
                                            </p:graphicEl>
                                          </p:spTgt>
                                        </p:tgtEl>
                                        <p:attrNameLst>
                                          <p:attrName>style.visibility</p:attrName>
                                        </p:attrNameLst>
                                      </p:cBhvr>
                                      <p:to>
                                        <p:strVal val="visible"/>
                                      </p:to>
                                    </p:set>
                                    <p:animEffect transition="in" filter="fade">
                                      <p:cBhvr>
                                        <p:cTn id="30" dur="500"/>
                                        <p:tgtEl>
                                          <p:spTgt spid="7">
                                            <p:graphicEl>
                                              <a:dgm id="{BC90C8F7-C5E5-445D-8437-9F8172EAFA4E}"/>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
                                            <p:graphicEl>
                                              <a:dgm id="{55F505E8-8454-4EDB-ACF0-9D8A9F80D68F}"/>
                                            </p:graphicEl>
                                          </p:spTgt>
                                        </p:tgtEl>
                                        <p:attrNameLst>
                                          <p:attrName>style.visibility</p:attrName>
                                        </p:attrNameLst>
                                      </p:cBhvr>
                                      <p:to>
                                        <p:strVal val="visible"/>
                                      </p:to>
                                    </p:set>
                                    <p:animEffect transition="in" filter="fade">
                                      <p:cBhvr>
                                        <p:cTn id="33" dur="500"/>
                                        <p:tgtEl>
                                          <p:spTgt spid="7">
                                            <p:graphicEl>
                                              <a:dgm id="{55F505E8-8454-4EDB-ACF0-9D8A9F80D68F}"/>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graphicEl>
                                              <a:dgm id="{5A48D95A-7734-44FB-9979-506352A2E9F7}"/>
                                            </p:graphicEl>
                                          </p:spTgt>
                                        </p:tgtEl>
                                        <p:attrNameLst>
                                          <p:attrName>style.visibility</p:attrName>
                                        </p:attrNameLst>
                                      </p:cBhvr>
                                      <p:to>
                                        <p:strVal val="visible"/>
                                      </p:to>
                                    </p:set>
                                    <p:animEffect transition="in" filter="fade">
                                      <p:cBhvr>
                                        <p:cTn id="36" dur="500"/>
                                        <p:tgtEl>
                                          <p:spTgt spid="7">
                                            <p:graphicEl>
                                              <a:dgm id="{5A48D95A-7734-44FB-9979-506352A2E9F7}"/>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
                                            <p:graphicEl>
                                              <a:dgm id="{BEC2A3ED-BB9B-4DA8-98BE-24EAE0A32BBF}"/>
                                            </p:graphicEl>
                                          </p:spTgt>
                                        </p:tgtEl>
                                        <p:attrNameLst>
                                          <p:attrName>style.visibility</p:attrName>
                                        </p:attrNameLst>
                                      </p:cBhvr>
                                      <p:to>
                                        <p:strVal val="visible"/>
                                      </p:to>
                                    </p:set>
                                    <p:animEffect transition="in" filter="fade">
                                      <p:cBhvr>
                                        <p:cTn id="39" dur="500"/>
                                        <p:tgtEl>
                                          <p:spTgt spid="7">
                                            <p:graphicEl>
                                              <a:dgm id="{BEC2A3ED-BB9B-4DA8-98BE-24EAE0A32BBF}"/>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
                                            <p:graphicEl>
                                              <a:dgm id="{F20BA37F-4865-4EC8-9F23-9CACA5E8AD84}"/>
                                            </p:graphicEl>
                                          </p:spTgt>
                                        </p:tgtEl>
                                        <p:attrNameLst>
                                          <p:attrName>style.visibility</p:attrName>
                                        </p:attrNameLst>
                                      </p:cBhvr>
                                      <p:to>
                                        <p:strVal val="visible"/>
                                      </p:to>
                                    </p:set>
                                    <p:animEffect transition="in" filter="fade">
                                      <p:cBhvr>
                                        <p:cTn id="42" dur="500"/>
                                        <p:tgtEl>
                                          <p:spTgt spid="7">
                                            <p:graphicEl>
                                              <a:dgm id="{F20BA37F-4865-4EC8-9F23-9CACA5E8AD84}"/>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
                                            <p:graphicEl>
                                              <a:dgm id="{C60648FB-79CC-4551-B57E-9F5148D4D372}"/>
                                            </p:graphicEl>
                                          </p:spTgt>
                                        </p:tgtEl>
                                        <p:attrNameLst>
                                          <p:attrName>style.visibility</p:attrName>
                                        </p:attrNameLst>
                                      </p:cBhvr>
                                      <p:to>
                                        <p:strVal val="visible"/>
                                      </p:to>
                                    </p:set>
                                    <p:animEffect transition="in" filter="fade">
                                      <p:cBhvr>
                                        <p:cTn id="45" dur="500"/>
                                        <p:tgtEl>
                                          <p:spTgt spid="7">
                                            <p:graphicEl>
                                              <a:dgm id="{C60648FB-79CC-4551-B57E-9F5148D4D372}"/>
                                            </p:graphic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
                                            <p:graphicEl>
                                              <a:dgm id="{4993E8A3-C321-4DC4-86D9-AC384DAC1262}"/>
                                            </p:graphicEl>
                                          </p:spTgt>
                                        </p:tgtEl>
                                        <p:attrNameLst>
                                          <p:attrName>style.visibility</p:attrName>
                                        </p:attrNameLst>
                                      </p:cBhvr>
                                      <p:to>
                                        <p:strVal val="visible"/>
                                      </p:to>
                                    </p:set>
                                    <p:animEffect transition="in" filter="fade">
                                      <p:cBhvr>
                                        <p:cTn id="48" dur="500"/>
                                        <p:tgtEl>
                                          <p:spTgt spid="7">
                                            <p:graphicEl>
                                              <a:dgm id="{4993E8A3-C321-4DC4-86D9-AC384DAC126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lvlAtOnc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 xmlns:a16="http://schemas.microsoft.com/office/drawing/2014/main" id="{32BC26D8-82FB-445E-AA49-62A77D7C1EE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D6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 xmlns:a16="http://schemas.microsoft.com/office/drawing/2014/main" id="{CB44330D-EA18-4254-AA95-EB49948539B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198" y="643467"/>
            <a:ext cx="10817603" cy="5571066"/>
          </a:xfrm>
          <a:prstGeom prst="rect">
            <a:avLst/>
          </a:prstGeom>
        </p:spPr>
      </p:pic>
    </p:spTree>
    <p:extLst>
      <p:ext uri="{BB962C8B-B14F-4D97-AF65-F5344CB8AC3E}">
        <p14:creationId xmlns:p14="http://schemas.microsoft.com/office/powerpoint/2010/main" val="5630826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rapezoid 5"/>
          <p:cNvSpPr/>
          <p:nvPr/>
        </p:nvSpPr>
        <p:spPr>
          <a:xfrm>
            <a:off x="2639616" y="260648"/>
            <a:ext cx="720080" cy="864096"/>
          </a:xfrm>
          <a:prstGeom prst="trapezoid">
            <a:avLst>
              <a:gd name="adj" fmla="val 13020"/>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endParaRPr lang="en-GB" sz="3200" dirty="0"/>
          </a:p>
        </p:txBody>
      </p:sp>
      <p:graphicFrame>
        <p:nvGraphicFramePr>
          <p:cNvPr id="7" name="Content Placeholder 6"/>
          <p:cNvGraphicFramePr>
            <a:graphicFrameLocks noGrp="1"/>
          </p:cNvGraphicFramePr>
          <p:nvPr>
            <p:ph idx="1"/>
          </p:nvPr>
        </p:nvGraphicFramePr>
        <p:xfrm>
          <a:off x="2639616" y="1447800"/>
          <a:ext cx="7818834" cy="5293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rapezoid 3"/>
          <p:cNvSpPr/>
          <p:nvPr/>
        </p:nvSpPr>
        <p:spPr>
          <a:xfrm>
            <a:off x="4151784" y="260648"/>
            <a:ext cx="6336704" cy="864096"/>
          </a:xfrm>
          <a:prstGeom prst="trapezoid">
            <a:avLst>
              <a:gd name="adj" fmla="val 13020"/>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GB" sz="3200" dirty="0"/>
              <a:t>Develop and Share a Vision </a:t>
            </a:r>
          </a:p>
        </p:txBody>
      </p:sp>
      <p:sp>
        <p:nvSpPr>
          <p:cNvPr id="5" name="Trapezoid 4"/>
          <p:cNvSpPr/>
          <p:nvPr/>
        </p:nvSpPr>
        <p:spPr>
          <a:xfrm>
            <a:off x="2783632" y="116632"/>
            <a:ext cx="1728192" cy="1152128"/>
          </a:xfrm>
          <a:prstGeom prst="trapezoid">
            <a:avLst>
              <a:gd name="adj" fmla="val 13020"/>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GB" sz="2800" b="1" dirty="0"/>
              <a:t>STAGE3</a:t>
            </a:r>
          </a:p>
        </p:txBody>
      </p:sp>
    </p:spTree>
    <p:extLst>
      <p:ext uri="{BB962C8B-B14F-4D97-AF65-F5344CB8AC3E}">
        <p14:creationId xmlns:p14="http://schemas.microsoft.com/office/powerpoint/2010/main" val="49713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graphicEl>
                                              <a:dgm id="{2119E232-D0A3-4E7B-A8BE-A5BB5E28E403}"/>
                                            </p:graphicEl>
                                          </p:spTgt>
                                        </p:tgtEl>
                                        <p:attrNameLst>
                                          <p:attrName>style.visibility</p:attrName>
                                        </p:attrNameLst>
                                      </p:cBhvr>
                                      <p:to>
                                        <p:strVal val="visible"/>
                                      </p:to>
                                    </p:set>
                                    <p:animEffect transition="in" filter="fade">
                                      <p:cBhvr>
                                        <p:cTn id="7" dur="500"/>
                                        <p:tgtEl>
                                          <p:spTgt spid="7">
                                            <p:graphicEl>
                                              <a:dgm id="{2119E232-D0A3-4E7B-A8BE-A5BB5E28E40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018ECB64-6CFC-471A-9D4A-B0AAF444C08F}"/>
                                            </p:graphicEl>
                                          </p:spTgt>
                                        </p:tgtEl>
                                        <p:attrNameLst>
                                          <p:attrName>style.visibility</p:attrName>
                                        </p:attrNameLst>
                                      </p:cBhvr>
                                      <p:to>
                                        <p:strVal val="visible"/>
                                      </p:to>
                                    </p:set>
                                    <p:animEffect transition="in" filter="fade">
                                      <p:cBhvr>
                                        <p:cTn id="10" dur="500"/>
                                        <p:tgtEl>
                                          <p:spTgt spid="7">
                                            <p:graphicEl>
                                              <a:dgm id="{018ECB64-6CFC-471A-9D4A-B0AAF444C08F}"/>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graphicEl>
                                              <a:dgm id="{B2BAFF02-2789-4426-93BD-8873F3E5BE26}"/>
                                            </p:graphicEl>
                                          </p:spTgt>
                                        </p:tgtEl>
                                        <p:attrNameLst>
                                          <p:attrName>style.visibility</p:attrName>
                                        </p:attrNameLst>
                                      </p:cBhvr>
                                      <p:to>
                                        <p:strVal val="visible"/>
                                      </p:to>
                                    </p:set>
                                    <p:animEffect transition="in" filter="fade">
                                      <p:cBhvr>
                                        <p:cTn id="13" dur="500"/>
                                        <p:tgtEl>
                                          <p:spTgt spid="7">
                                            <p:graphicEl>
                                              <a:dgm id="{B2BAFF02-2789-4426-93BD-8873F3E5BE26}"/>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graphicEl>
                                              <a:dgm id="{458B7175-8303-41E2-A48F-822DAD8FBA4B}"/>
                                            </p:graphicEl>
                                          </p:spTgt>
                                        </p:tgtEl>
                                        <p:attrNameLst>
                                          <p:attrName>style.visibility</p:attrName>
                                        </p:attrNameLst>
                                      </p:cBhvr>
                                      <p:to>
                                        <p:strVal val="visible"/>
                                      </p:to>
                                    </p:set>
                                    <p:animEffect transition="in" filter="fade">
                                      <p:cBhvr>
                                        <p:cTn id="16" dur="500"/>
                                        <p:tgtEl>
                                          <p:spTgt spid="7">
                                            <p:graphicEl>
                                              <a:dgm id="{458B7175-8303-41E2-A48F-822DAD8FBA4B}"/>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graphicEl>
                                              <a:dgm id="{30C8AEF3-6E33-48B9-8111-8143F06711C8}"/>
                                            </p:graphicEl>
                                          </p:spTgt>
                                        </p:tgtEl>
                                        <p:attrNameLst>
                                          <p:attrName>style.visibility</p:attrName>
                                        </p:attrNameLst>
                                      </p:cBhvr>
                                      <p:to>
                                        <p:strVal val="visible"/>
                                      </p:to>
                                    </p:set>
                                    <p:animEffect transition="in" filter="fade">
                                      <p:cBhvr>
                                        <p:cTn id="21" dur="500"/>
                                        <p:tgtEl>
                                          <p:spTgt spid="7">
                                            <p:graphicEl>
                                              <a:dgm id="{30C8AEF3-6E33-48B9-8111-8143F06711C8}"/>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graphicEl>
                                              <a:dgm id="{995D1697-E870-4C59-9D26-28522D1129CB}"/>
                                            </p:graphicEl>
                                          </p:spTgt>
                                        </p:tgtEl>
                                        <p:attrNameLst>
                                          <p:attrName>style.visibility</p:attrName>
                                        </p:attrNameLst>
                                      </p:cBhvr>
                                      <p:to>
                                        <p:strVal val="visible"/>
                                      </p:to>
                                    </p:set>
                                    <p:animEffect transition="in" filter="fade">
                                      <p:cBhvr>
                                        <p:cTn id="24" dur="500"/>
                                        <p:tgtEl>
                                          <p:spTgt spid="7">
                                            <p:graphicEl>
                                              <a:dgm id="{995D1697-E870-4C59-9D26-28522D1129CB}"/>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graphicEl>
                                              <a:dgm id="{D020A2D8-40BB-435A-BFC1-4E2D30558705}"/>
                                            </p:graphicEl>
                                          </p:spTgt>
                                        </p:tgtEl>
                                        <p:attrNameLst>
                                          <p:attrName>style.visibility</p:attrName>
                                        </p:attrNameLst>
                                      </p:cBhvr>
                                      <p:to>
                                        <p:strVal val="visible"/>
                                      </p:to>
                                    </p:set>
                                    <p:animEffect transition="in" filter="fade">
                                      <p:cBhvr>
                                        <p:cTn id="27" dur="500"/>
                                        <p:tgtEl>
                                          <p:spTgt spid="7">
                                            <p:graphicEl>
                                              <a:dgm id="{D020A2D8-40BB-435A-BFC1-4E2D30558705}"/>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graphicEl>
                                              <a:dgm id="{EDA31253-DD87-4ACF-B86E-CBDA79958E87}"/>
                                            </p:graphicEl>
                                          </p:spTgt>
                                        </p:tgtEl>
                                        <p:attrNameLst>
                                          <p:attrName>style.visibility</p:attrName>
                                        </p:attrNameLst>
                                      </p:cBhvr>
                                      <p:to>
                                        <p:strVal val="visible"/>
                                      </p:to>
                                    </p:set>
                                    <p:animEffect transition="in" filter="fade">
                                      <p:cBhvr>
                                        <p:cTn id="30" dur="500"/>
                                        <p:tgtEl>
                                          <p:spTgt spid="7">
                                            <p:graphicEl>
                                              <a:dgm id="{EDA31253-DD87-4ACF-B86E-CBDA79958E87}"/>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
                                            <p:graphicEl>
                                              <a:dgm id="{95E50F6E-2719-4297-8F6A-FA6DEC06AE3A}"/>
                                            </p:graphicEl>
                                          </p:spTgt>
                                        </p:tgtEl>
                                        <p:attrNameLst>
                                          <p:attrName>style.visibility</p:attrName>
                                        </p:attrNameLst>
                                      </p:cBhvr>
                                      <p:to>
                                        <p:strVal val="visible"/>
                                      </p:to>
                                    </p:set>
                                    <p:animEffect transition="in" filter="fade">
                                      <p:cBhvr>
                                        <p:cTn id="33" dur="500"/>
                                        <p:tgtEl>
                                          <p:spTgt spid="7">
                                            <p:graphicEl>
                                              <a:dgm id="{95E50F6E-2719-4297-8F6A-FA6DEC06AE3A}"/>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graphicEl>
                                              <a:dgm id="{BC90C8F7-C5E5-445D-8437-9F8172EAFA4E}"/>
                                            </p:graphicEl>
                                          </p:spTgt>
                                        </p:tgtEl>
                                        <p:attrNameLst>
                                          <p:attrName>style.visibility</p:attrName>
                                        </p:attrNameLst>
                                      </p:cBhvr>
                                      <p:to>
                                        <p:strVal val="visible"/>
                                      </p:to>
                                    </p:set>
                                    <p:animEffect transition="in" filter="fade">
                                      <p:cBhvr>
                                        <p:cTn id="36" dur="500"/>
                                        <p:tgtEl>
                                          <p:spTgt spid="7">
                                            <p:graphicEl>
                                              <a:dgm id="{BC90C8F7-C5E5-445D-8437-9F8172EAFA4E}"/>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
                                            <p:graphicEl>
                                              <a:dgm id="{8F7D5B20-F8B3-416E-8053-6FBE92F3DE59}"/>
                                            </p:graphicEl>
                                          </p:spTgt>
                                        </p:tgtEl>
                                        <p:attrNameLst>
                                          <p:attrName>style.visibility</p:attrName>
                                        </p:attrNameLst>
                                      </p:cBhvr>
                                      <p:to>
                                        <p:strVal val="visible"/>
                                      </p:to>
                                    </p:set>
                                    <p:animEffect transition="in" filter="fade">
                                      <p:cBhvr>
                                        <p:cTn id="39" dur="500"/>
                                        <p:tgtEl>
                                          <p:spTgt spid="7">
                                            <p:graphicEl>
                                              <a:dgm id="{8F7D5B20-F8B3-416E-8053-6FBE92F3DE59}"/>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
                                            <p:graphicEl>
                                              <a:dgm id="{99E7CD73-68D1-4E5D-9D69-E34E66814C8F}"/>
                                            </p:graphicEl>
                                          </p:spTgt>
                                        </p:tgtEl>
                                        <p:attrNameLst>
                                          <p:attrName>style.visibility</p:attrName>
                                        </p:attrNameLst>
                                      </p:cBhvr>
                                      <p:to>
                                        <p:strVal val="visible"/>
                                      </p:to>
                                    </p:set>
                                    <p:animEffect transition="in" filter="fade">
                                      <p:cBhvr>
                                        <p:cTn id="42" dur="500"/>
                                        <p:tgtEl>
                                          <p:spTgt spid="7">
                                            <p:graphicEl>
                                              <a:dgm id="{99E7CD73-68D1-4E5D-9D69-E34E66814C8F}"/>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
                                            <p:graphicEl>
                                              <a:dgm id="{9DEFCDD9-711A-4820-9202-89E2EEA44DD6}"/>
                                            </p:graphicEl>
                                          </p:spTgt>
                                        </p:tgtEl>
                                        <p:attrNameLst>
                                          <p:attrName>style.visibility</p:attrName>
                                        </p:attrNameLst>
                                      </p:cBhvr>
                                      <p:to>
                                        <p:strVal val="visible"/>
                                      </p:to>
                                    </p:set>
                                    <p:animEffect transition="in" filter="fade">
                                      <p:cBhvr>
                                        <p:cTn id="45" dur="500"/>
                                        <p:tgtEl>
                                          <p:spTgt spid="7">
                                            <p:graphicEl>
                                              <a:dgm id="{9DEFCDD9-711A-4820-9202-89E2EEA44DD6}"/>
                                            </p:graphic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
                                            <p:graphicEl>
                                              <a:dgm id="{1B47FDA5-135B-4214-804D-86F900EEDA3B}"/>
                                            </p:graphicEl>
                                          </p:spTgt>
                                        </p:tgtEl>
                                        <p:attrNameLst>
                                          <p:attrName>style.visibility</p:attrName>
                                        </p:attrNameLst>
                                      </p:cBhvr>
                                      <p:to>
                                        <p:strVal val="visible"/>
                                      </p:to>
                                    </p:set>
                                    <p:animEffect transition="in" filter="fade">
                                      <p:cBhvr>
                                        <p:cTn id="48" dur="500"/>
                                        <p:tgtEl>
                                          <p:spTgt spid="7">
                                            <p:graphicEl>
                                              <a:dgm id="{1B47FDA5-135B-4214-804D-86F900EEDA3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lvlAtOnce"/>
        </p:bldSub>
      </p:bldGraphic>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rapezoid 5"/>
          <p:cNvSpPr/>
          <p:nvPr/>
        </p:nvSpPr>
        <p:spPr>
          <a:xfrm>
            <a:off x="2639616" y="260648"/>
            <a:ext cx="720080" cy="864096"/>
          </a:xfrm>
          <a:prstGeom prst="trapezoid">
            <a:avLst>
              <a:gd name="adj" fmla="val 13020"/>
            </a:avLst>
          </a:prstGeom>
        </p:spPr>
        <p:style>
          <a:lnRef idx="0">
            <a:schemeClr val="dk1"/>
          </a:lnRef>
          <a:fillRef idx="3">
            <a:schemeClr val="dk1"/>
          </a:fillRef>
          <a:effectRef idx="3">
            <a:schemeClr val="dk1"/>
          </a:effectRef>
          <a:fontRef idx="minor">
            <a:schemeClr val="lt1"/>
          </a:fontRef>
        </p:style>
        <p:txBody>
          <a:bodyPr anchor="ctr"/>
          <a:lstStyle/>
          <a:p>
            <a:pPr algn="ctr">
              <a:defRPr/>
            </a:pPr>
            <a:endParaRPr lang="en-GB" sz="3200" dirty="0"/>
          </a:p>
        </p:txBody>
      </p:sp>
      <p:graphicFrame>
        <p:nvGraphicFramePr>
          <p:cNvPr id="7" name="Content Placeholder 6"/>
          <p:cNvGraphicFramePr>
            <a:graphicFrameLocks noGrp="1"/>
          </p:cNvGraphicFramePr>
          <p:nvPr>
            <p:ph idx="1"/>
          </p:nvPr>
        </p:nvGraphicFramePr>
        <p:xfrm>
          <a:off x="2639616" y="1447800"/>
          <a:ext cx="7818834" cy="5293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rapezoid 3"/>
          <p:cNvSpPr/>
          <p:nvPr/>
        </p:nvSpPr>
        <p:spPr>
          <a:xfrm>
            <a:off x="4151784" y="260648"/>
            <a:ext cx="6336704" cy="864096"/>
          </a:xfrm>
          <a:prstGeom prst="trapezoid">
            <a:avLst>
              <a:gd name="adj" fmla="val 13020"/>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GB" sz="2800" dirty="0"/>
              <a:t>Communicate the Vision and Strategy </a:t>
            </a:r>
          </a:p>
        </p:txBody>
      </p:sp>
      <p:sp>
        <p:nvSpPr>
          <p:cNvPr id="5" name="Trapezoid 4"/>
          <p:cNvSpPr/>
          <p:nvPr/>
        </p:nvSpPr>
        <p:spPr>
          <a:xfrm>
            <a:off x="2783632" y="116632"/>
            <a:ext cx="1728192" cy="1152128"/>
          </a:xfrm>
          <a:prstGeom prst="trapezoid">
            <a:avLst>
              <a:gd name="adj" fmla="val 13020"/>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GB" sz="2800" b="1" dirty="0"/>
              <a:t>STAGE4</a:t>
            </a:r>
          </a:p>
        </p:txBody>
      </p:sp>
    </p:spTree>
    <p:extLst>
      <p:ext uri="{BB962C8B-B14F-4D97-AF65-F5344CB8AC3E}">
        <p14:creationId xmlns:p14="http://schemas.microsoft.com/office/powerpoint/2010/main" val="1408197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graphicEl>
                                              <a:dgm id="{2119E232-D0A3-4E7B-A8BE-A5BB5E28E403}"/>
                                            </p:graphicEl>
                                          </p:spTgt>
                                        </p:tgtEl>
                                        <p:attrNameLst>
                                          <p:attrName>style.visibility</p:attrName>
                                        </p:attrNameLst>
                                      </p:cBhvr>
                                      <p:to>
                                        <p:strVal val="visible"/>
                                      </p:to>
                                    </p:set>
                                    <p:animEffect transition="in" filter="fade">
                                      <p:cBhvr>
                                        <p:cTn id="7" dur="500"/>
                                        <p:tgtEl>
                                          <p:spTgt spid="7">
                                            <p:graphicEl>
                                              <a:dgm id="{2119E232-D0A3-4E7B-A8BE-A5BB5E28E40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018ECB64-6CFC-471A-9D4A-B0AAF444C08F}"/>
                                            </p:graphicEl>
                                          </p:spTgt>
                                        </p:tgtEl>
                                        <p:attrNameLst>
                                          <p:attrName>style.visibility</p:attrName>
                                        </p:attrNameLst>
                                      </p:cBhvr>
                                      <p:to>
                                        <p:strVal val="visible"/>
                                      </p:to>
                                    </p:set>
                                    <p:animEffect transition="in" filter="fade">
                                      <p:cBhvr>
                                        <p:cTn id="10" dur="500"/>
                                        <p:tgtEl>
                                          <p:spTgt spid="7">
                                            <p:graphicEl>
                                              <a:dgm id="{018ECB64-6CFC-471A-9D4A-B0AAF444C08F}"/>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graphicEl>
                                              <a:dgm id="{B2BAFF02-2789-4426-93BD-8873F3E5BE26}"/>
                                            </p:graphicEl>
                                          </p:spTgt>
                                        </p:tgtEl>
                                        <p:attrNameLst>
                                          <p:attrName>style.visibility</p:attrName>
                                        </p:attrNameLst>
                                      </p:cBhvr>
                                      <p:to>
                                        <p:strVal val="visible"/>
                                      </p:to>
                                    </p:set>
                                    <p:animEffect transition="in" filter="fade">
                                      <p:cBhvr>
                                        <p:cTn id="13" dur="500"/>
                                        <p:tgtEl>
                                          <p:spTgt spid="7">
                                            <p:graphicEl>
                                              <a:dgm id="{B2BAFF02-2789-4426-93BD-8873F3E5BE26}"/>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graphicEl>
                                              <a:dgm id="{458B7175-8303-41E2-A48F-822DAD8FBA4B}"/>
                                            </p:graphicEl>
                                          </p:spTgt>
                                        </p:tgtEl>
                                        <p:attrNameLst>
                                          <p:attrName>style.visibility</p:attrName>
                                        </p:attrNameLst>
                                      </p:cBhvr>
                                      <p:to>
                                        <p:strVal val="visible"/>
                                      </p:to>
                                    </p:set>
                                    <p:animEffect transition="in" filter="fade">
                                      <p:cBhvr>
                                        <p:cTn id="16" dur="500"/>
                                        <p:tgtEl>
                                          <p:spTgt spid="7">
                                            <p:graphicEl>
                                              <a:dgm id="{458B7175-8303-41E2-A48F-822DAD8FBA4B}"/>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graphicEl>
                                              <a:dgm id="{30C8AEF3-6E33-48B9-8111-8143F06711C8}"/>
                                            </p:graphicEl>
                                          </p:spTgt>
                                        </p:tgtEl>
                                        <p:attrNameLst>
                                          <p:attrName>style.visibility</p:attrName>
                                        </p:attrNameLst>
                                      </p:cBhvr>
                                      <p:to>
                                        <p:strVal val="visible"/>
                                      </p:to>
                                    </p:set>
                                    <p:animEffect transition="in" filter="fade">
                                      <p:cBhvr>
                                        <p:cTn id="21" dur="500"/>
                                        <p:tgtEl>
                                          <p:spTgt spid="7">
                                            <p:graphicEl>
                                              <a:dgm id="{30C8AEF3-6E33-48B9-8111-8143F06711C8}"/>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graphicEl>
                                              <a:dgm id="{995D1697-E870-4C59-9D26-28522D1129CB}"/>
                                            </p:graphicEl>
                                          </p:spTgt>
                                        </p:tgtEl>
                                        <p:attrNameLst>
                                          <p:attrName>style.visibility</p:attrName>
                                        </p:attrNameLst>
                                      </p:cBhvr>
                                      <p:to>
                                        <p:strVal val="visible"/>
                                      </p:to>
                                    </p:set>
                                    <p:animEffect transition="in" filter="fade">
                                      <p:cBhvr>
                                        <p:cTn id="24" dur="500"/>
                                        <p:tgtEl>
                                          <p:spTgt spid="7">
                                            <p:graphicEl>
                                              <a:dgm id="{995D1697-E870-4C59-9D26-28522D1129CB}"/>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graphicEl>
                                              <a:dgm id="{268F65A0-9728-43AC-89C1-274AF2458454}"/>
                                            </p:graphicEl>
                                          </p:spTgt>
                                        </p:tgtEl>
                                        <p:attrNameLst>
                                          <p:attrName>style.visibility</p:attrName>
                                        </p:attrNameLst>
                                      </p:cBhvr>
                                      <p:to>
                                        <p:strVal val="visible"/>
                                      </p:to>
                                    </p:set>
                                    <p:animEffect transition="in" filter="fade">
                                      <p:cBhvr>
                                        <p:cTn id="27" dur="500"/>
                                        <p:tgtEl>
                                          <p:spTgt spid="7">
                                            <p:graphicEl>
                                              <a:dgm id="{268F65A0-9728-43AC-89C1-274AF2458454}"/>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graphicEl>
                                              <a:dgm id="{4565988D-E474-47A9-990D-91400FB227CB}"/>
                                            </p:graphicEl>
                                          </p:spTgt>
                                        </p:tgtEl>
                                        <p:attrNameLst>
                                          <p:attrName>style.visibility</p:attrName>
                                        </p:attrNameLst>
                                      </p:cBhvr>
                                      <p:to>
                                        <p:strVal val="visible"/>
                                      </p:to>
                                    </p:set>
                                    <p:animEffect transition="in" filter="fade">
                                      <p:cBhvr>
                                        <p:cTn id="30" dur="500"/>
                                        <p:tgtEl>
                                          <p:spTgt spid="7">
                                            <p:graphicEl>
                                              <a:dgm id="{4565988D-E474-47A9-990D-91400FB227CB}"/>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
                                            <p:graphicEl>
                                              <a:dgm id="{95E50F6E-2719-4297-8F6A-FA6DEC06AE3A}"/>
                                            </p:graphicEl>
                                          </p:spTgt>
                                        </p:tgtEl>
                                        <p:attrNameLst>
                                          <p:attrName>style.visibility</p:attrName>
                                        </p:attrNameLst>
                                      </p:cBhvr>
                                      <p:to>
                                        <p:strVal val="visible"/>
                                      </p:to>
                                    </p:set>
                                    <p:animEffect transition="in" filter="fade">
                                      <p:cBhvr>
                                        <p:cTn id="33" dur="500"/>
                                        <p:tgtEl>
                                          <p:spTgt spid="7">
                                            <p:graphicEl>
                                              <a:dgm id="{95E50F6E-2719-4297-8F6A-FA6DEC06AE3A}"/>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graphicEl>
                                              <a:dgm id="{BC90C8F7-C5E5-445D-8437-9F8172EAFA4E}"/>
                                            </p:graphicEl>
                                          </p:spTgt>
                                        </p:tgtEl>
                                        <p:attrNameLst>
                                          <p:attrName>style.visibility</p:attrName>
                                        </p:attrNameLst>
                                      </p:cBhvr>
                                      <p:to>
                                        <p:strVal val="visible"/>
                                      </p:to>
                                    </p:set>
                                    <p:animEffect transition="in" filter="fade">
                                      <p:cBhvr>
                                        <p:cTn id="36" dur="500"/>
                                        <p:tgtEl>
                                          <p:spTgt spid="7">
                                            <p:graphicEl>
                                              <a:dgm id="{BC90C8F7-C5E5-445D-8437-9F8172EAFA4E}"/>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
                                            <p:graphicEl>
                                              <a:dgm id="{433C8D8A-0942-4DFD-9C39-F18EE705CD1F}"/>
                                            </p:graphicEl>
                                          </p:spTgt>
                                        </p:tgtEl>
                                        <p:attrNameLst>
                                          <p:attrName>style.visibility</p:attrName>
                                        </p:attrNameLst>
                                      </p:cBhvr>
                                      <p:to>
                                        <p:strVal val="visible"/>
                                      </p:to>
                                    </p:set>
                                    <p:animEffect transition="in" filter="fade">
                                      <p:cBhvr>
                                        <p:cTn id="39" dur="500"/>
                                        <p:tgtEl>
                                          <p:spTgt spid="7">
                                            <p:graphicEl>
                                              <a:dgm id="{433C8D8A-0942-4DFD-9C39-F18EE705CD1F}"/>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
                                            <p:graphicEl>
                                              <a:dgm id="{9AD7BFF0-8E51-46A3-A150-689666FBCC19}"/>
                                            </p:graphicEl>
                                          </p:spTgt>
                                        </p:tgtEl>
                                        <p:attrNameLst>
                                          <p:attrName>style.visibility</p:attrName>
                                        </p:attrNameLst>
                                      </p:cBhvr>
                                      <p:to>
                                        <p:strVal val="visible"/>
                                      </p:to>
                                    </p:set>
                                    <p:animEffect transition="in" filter="fade">
                                      <p:cBhvr>
                                        <p:cTn id="42" dur="500"/>
                                        <p:tgtEl>
                                          <p:spTgt spid="7">
                                            <p:graphicEl>
                                              <a:dgm id="{9AD7BFF0-8E51-46A3-A150-689666FBCC19}"/>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
                                            <p:graphicEl>
                                              <a:dgm id="{FA58BA46-CCD3-4149-932E-0BA9EB955AA5}"/>
                                            </p:graphicEl>
                                          </p:spTgt>
                                        </p:tgtEl>
                                        <p:attrNameLst>
                                          <p:attrName>style.visibility</p:attrName>
                                        </p:attrNameLst>
                                      </p:cBhvr>
                                      <p:to>
                                        <p:strVal val="visible"/>
                                      </p:to>
                                    </p:set>
                                    <p:animEffect transition="in" filter="fade">
                                      <p:cBhvr>
                                        <p:cTn id="45" dur="500"/>
                                        <p:tgtEl>
                                          <p:spTgt spid="7">
                                            <p:graphicEl>
                                              <a:dgm id="{FA58BA46-CCD3-4149-932E-0BA9EB955AA5}"/>
                                            </p:graphic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
                                            <p:graphicEl>
                                              <a:dgm id="{549E0CDF-745D-481B-A7F5-4C0A0B49A6E3}"/>
                                            </p:graphicEl>
                                          </p:spTgt>
                                        </p:tgtEl>
                                        <p:attrNameLst>
                                          <p:attrName>style.visibility</p:attrName>
                                        </p:attrNameLst>
                                      </p:cBhvr>
                                      <p:to>
                                        <p:strVal val="visible"/>
                                      </p:to>
                                    </p:set>
                                    <p:animEffect transition="in" filter="fade">
                                      <p:cBhvr>
                                        <p:cTn id="48" dur="500"/>
                                        <p:tgtEl>
                                          <p:spTgt spid="7">
                                            <p:graphicEl>
                                              <a:dgm id="{549E0CDF-745D-481B-A7F5-4C0A0B49A6E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lvlAtOnce"/>
        </p:bldSub>
      </p:bldGraphic>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rapezoid 11"/>
          <p:cNvSpPr/>
          <p:nvPr/>
        </p:nvSpPr>
        <p:spPr>
          <a:xfrm>
            <a:off x="2639616" y="265854"/>
            <a:ext cx="720080" cy="864096"/>
          </a:xfrm>
          <a:prstGeom prst="trapezoid">
            <a:avLst>
              <a:gd name="adj" fmla="val 13020"/>
            </a:avLst>
          </a:prstGeom>
          <a:gradFill>
            <a:gsLst>
              <a:gs pos="0">
                <a:srgbClr val="DAAB00"/>
              </a:gs>
              <a:gs pos="15000">
                <a:srgbClr val="D2A500"/>
              </a:gs>
              <a:gs pos="62000">
                <a:srgbClr val="C89400"/>
              </a:gs>
              <a:gs pos="97000">
                <a:srgbClr val="8A5C00"/>
              </a:gs>
              <a:gs pos="100000">
                <a:srgbClr val="5C4000"/>
              </a:gs>
            </a:gsLst>
          </a:gradFill>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en-GB" sz="3200" dirty="0"/>
          </a:p>
        </p:txBody>
      </p:sp>
      <p:sp>
        <p:nvSpPr>
          <p:cNvPr id="10" name="Trapezoid 9"/>
          <p:cNvSpPr/>
          <p:nvPr/>
        </p:nvSpPr>
        <p:spPr>
          <a:xfrm>
            <a:off x="4023703" y="260648"/>
            <a:ext cx="6484394" cy="864096"/>
          </a:xfrm>
          <a:prstGeom prst="trapezoid">
            <a:avLst>
              <a:gd name="adj" fmla="val 13020"/>
            </a:avLst>
          </a:prstGeom>
          <a:gradFill>
            <a:gsLst>
              <a:gs pos="0">
                <a:srgbClr val="DAAB00"/>
              </a:gs>
              <a:gs pos="15000">
                <a:srgbClr val="D2A500"/>
              </a:gs>
              <a:gs pos="62000">
                <a:srgbClr val="C89400"/>
              </a:gs>
              <a:gs pos="97000">
                <a:srgbClr val="8A5C00"/>
              </a:gs>
              <a:gs pos="100000">
                <a:srgbClr val="5C4000"/>
              </a:gs>
            </a:gsLst>
          </a:gradFill>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GB" sz="3200" dirty="0"/>
              <a:t>Encourage Action </a:t>
            </a:r>
          </a:p>
        </p:txBody>
      </p:sp>
      <p:graphicFrame>
        <p:nvGraphicFramePr>
          <p:cNvPr id="7" name="Content Placeholder 6"/>
          <p:cNvGraphicFramePr>
            <a:graphicFrameLocks noGrp="1"/>
          </p:cNvGraphicFramePr>
          <p:nvPr>
            <p:ph idx="1"/>
          </p:nvPr>
        </p:nvGraphicFramePr>
        <p:xfrm>
          <a:off x="2639616" y="1447800"/>
          <a:ext cx="7818834" cy="5293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rapezoid 12"/>
          <p:cNvSpPr/>
          <p:nvPr/>
        </p:nvSpPr>
        <p:spPr>
          <a:xfrm>
            <a:off x="2786878" y="117646"/>
            <a:ext cx="1728192" cy="1160512"/>
          </a:xfrm>
          <a:prstGeom prst="trapezoid">
            <a:avLst>
              <a:gd name="adj" fmla="val 13020"/>
            </a:avLst>
          </a:prstGeom>
          <a:gradFill>
            <a:gsLst>
              <a:gs pos="0">
                <a:srgbClr val="DAAB00"/>
              </a:gs>
              <a:gs pos="15000">
                <a:srgbClr val="D2A500"/>
              </a:gs>
              <a:gs pos="62000">
                <a:srgbClr val="C89400"/>
              </a:gs>
              <a:gs pos="97000">
                <a:srgbClr val="8A5C00"/>
              </a:gs>
              <a:gs pos="100000">
                <a:srgbClr val="5C4000"/>
              </a:gs>
            </a:gsLst>
          </a:gradFill>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GB" sz="2800" b="1" dirty="0"/>
              <a:t>STAGE5</a:t>
            </a:r>
          </a:p>
        </p:txBody>
      </p:sp>
    </p:spTree>
    <p:extLst>
      <p:ext uri="{BB962C8B-B14F-4D97-AF65-F5344CB8AC3E}">
        <p14:creationId xmlns:p14="http://schemas.microsoft.com/office/powerpoint/2010/main" val="1487691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graphicEl>
                                              <a:dgm id="{2119E232-D0A3-4E7B-A8BE-A5BB5E28E403}"/>
                                            </p:graphicEl>
                                          </p:spTgt>
                                        </p:tgtEl>
                                        <p:attrNameLst>
                                          <p:attrName>style.visibility</p:attrName>
                                        </p:attrNameLst>
                                      </p:cBhvr>
                                      <p:to>
                                        <p:strVal val="visible"/>
                                      </p:to>
                                    </p:set>
                                    <p:animEffect transition="in" filter="fade">
                                      <p:cBhvr>
                                        <p:cTn id="7" dur="500"/>
                                        <p:tgtEl>
                                          <p:spTgt spid="7">
                                            <p:graphicEl>
                                              <a:dgm id="{2119E232-D0A3-4E7B-A8BE-A5BB5E28E40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018ECB64-6CFC-471A-9D4A-B0AAF444C08F}"/>
                                            </p:graphicEl>
                                          </p:spTgt>
                                        </p:tgtEl>
                                        <p:attrNameLst>
                                          <p:attrName>style.visibility</p:attrName>
                                        </p:attrNameLst>
                                      </p:cBhvr>
                                      <p:to>
                                        <p:strVal val="visible"/>
                                      </p:to>
                                    </p:set>
                                    <p:animEffect transition="in" filter="fade">
                                      <p:cBhvr>
                                        <p:cTn id="10" dur="500"/>
                                        <p:tgtEl>
                                          <p:spTgt spid="7">
                                            <p:graphicEl>
                                              <a:dgm id="{018ECB64-6CFC-471A-9D4A-B0AAF444C08F}"/>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graphicEl>
                                              <a:dgm id="{B2BAFF02-2789-4426-93BD-8873F3E5BE26}"/>
                                            </p:graphicEl>
                                          </p:spTgt>
                                        </p:tgtEl>
                                        <p:attrNameLst>
                                          <p:attrName>style.visibility</p:attrName>
                                        </p:attrNameLst>
                                      </p:cBhvr>
                                      <p:to>
                                        <p:strVal val="visible"/>
                                      </p:to>
                                    </p:set>
                                    <p:animEffect transition="in" filter="fade">
                                      <p:cBhvr>
                                        <p:cTn id="13" dur="500"/>
                                        <p:tgtEl>
                                          <p:spTgt spid="7">
                                            <p:graphicEl>
                                              <a:dgm id="{B2BAFF02-2789-4426-93BD-8873F3E5BE26}"/>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graphicEl>
                                              <a:dgm id="{458B7175-8303-41E2-A48F-822DAD8FBA4B}"/>
                                            </p:graphicEl>
                                          </p:spTgt>
                                        </p:tgtEl>
                                        <p:attrNameLst>
                                          <p:attrName>style.visibility</p:attrName>
                                        </p:attrNameLst>
                                      </p:cBhvr>
                                      <p:to>
                                        <p:strVal val="visible"/>
                                      </p:to>
                                    </p:set>
                                    <p:animEffect transition="in" filter="fade">
                                      <p:cBhvr>
                                        <p:cTn id="16" dur="500"/>
                                        <p:tgtEl>
                                          <p:spTgt spid="7">
                                            <p:graphicEl>
                                              <a:dgm id="{458B7175-8303-41E2-A48F-822DAD8FBA4B}"/>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graphicEl>
                                              <a:dgm id="{30C8AEF3-6E33-48B9-8111-8143F06711C8}"/>
                                            </p:graphicEl>
                                          </p:spTgt>
                                        </p:tgtEl>
                                        <p:attrNameLst>
                                          <p:attrName>style.visibility</p:attrName>
                                        </p:attrNameLst>
                                      </p:cBhvr>
                                      <p:to>
                                        <p:strVal val="visible"/>
                                      </p:to>
                                    </p:set>
                                    <p:animEffect transition="in" filter="fade">
                                      <p:cBhvr>
                                        <p:cTn id="21" dur="500"/>
                                        <p:tgtEl>
                                          <p:spTgt spid="7">
                                            <p:graphicEl>
                                              <a:dgm id="{30C8AEF3-6E33-48B9-8111-8143F06711C8}"/>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graphicEl>
                                              <a:dgm id="{995D1697-E870-4C59-9D26-28522D1129CB}"/>
                                            </p:graphicEl>
                                          </p:spTgt>
                                        </p:tgtEl>
                                        <p:attrNameLst>
                                          <p:attrName>style.visibility</p:attrName>
                                        </p:attrNameLst>
                                      </p:cBhvr>
                                      <p:to>
                                        <p:strVal val="visible"/>
                                      </p:to>
                                    </p:set>
                                    <p:animEffect transition="in" filter="fade">
                                      <p:cBhvr>
                                        <p:cTn id="24" dur="500"/>
                                        <p:tgtEl>
                                          <p:spTgt spid="7">
                                            <p:graphicEl>
                                              <a:dgm id="{995D1697-E870-4C59-9D26-28522D1129CB}"/>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graphicEl>
                                              <a:dgm id="{0B924492-6979-4461-983E-CBE273FDCE30}"/>
                                            </p:graphicEl>
                                          </p:spTgt>
                                        </p:tgtEl>
                                        <p:attrNameLst>
                                          <p:attrName>style.visibility</p:attrName>
                                        </p:attrNameLst>
                                      </p:cBhvr>
                                      <p:to>
                                        <p:strVal val="visible"/>
                                      </p:to>
                                    </p:set>
                                    <p:animEffect transition="in" filter="fade">
                                      <p:cBhvr>
                                        <p:cTn id="27" dur="500"/>
                                        <p:tgtEl>
                                          <p:spTgt spid="7">
                                            <p:graphicEl>
                                              <a:dgm id="{0B924492-6979-4461-983E-CBE273FDCE30}"/>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graphicEl>
                                              <a:dgm id="{1C80A6E8-507D-411A-AD79-2FB5731D8F1C}"/>
                                            </p:graphicEl>
                                          </p:spTgt>
                                        </p:tgtEl>
                                        <p:attrNameLst>
                                          <p:attrName>style.visibility</p:attrName>
                                        </p:attrNameLst>
                                      </p:cBhvr>
                                      <p:to>
                                        <p:strVal val="visible"/>
                                      </p:to>
                                    </p:set>
                                    <p:animEffect transition="in" filter="fade">
                                      <p:cBhvr>
                                        <p:cTn id="30" dur="500"/>
                                        <p:tgtEl>
                                          <p:spTgt spid="7">
                                            <p:graphicEl>
                                              <a:dgm id="{1C80A6E8-507D-411A-AD79-2FB5731D8F1C}"/>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
                                            <p:graphicEl>
                                              <a:dgm id="{95E50F6E-2719-4297-8F6A-FA6DEC06AE3A}"/>
                                            </p:graphicEl>
                                          </p:spTgt>
                                        </p:tgtEl>
                                        <p:attrNameLst>
                                          <p:attrName>style.visibility</p:attrName>
                                        </p:attrNameLst>
                                      </p:cBhvr>
                                      <p:to>
                                        <p:strVal val="visible"/>
                                      </p:to>
                                    </p:set>
                                    <p:animEffect transition="in" filter="fade">
                                      <p:cBhvr>
                                        <p:cTn id="33" dur="500"/>
                                        <p:tgtEl>
                                          <p:spTgt spid="7">
                                            <p:graphicEl>
                                              <a:dgm id="{95E50F6E-2719-4297-8F6A-FA6DEC06AE3A}"/>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graphicEl>
                                              <a:dgm id="{BC90C8F7-C5E5-445D-8437-9F8172EAFA4E}"/>
                                            </p:graphicEl>
                                          </p:spTgt>
                                        </p:tgtEl>
                                        <p:attrNameLst>
                                          <p:attrName>style.visibility</p:attrName>
                                        </p:attrNameLst>
                                      </p:cBhvr>
                                      <p:to>
                                        <p:strVal val="visible"/>
                                      </p:to>
                                    </p:set>
                                    <p:animEffect transition="in" filter="fade">
                                      <p:cBhvr>
                                        <p:cTn id="36" dur="500"/>
                                        <p:tgtEl>
                                          <p:spTgt spid="7">
                                            <p:graphicEl>
                                              <a:dgm id="{BC90C8F7-C5E5-445D-8437-9F8172EAFA4E}"/>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
                                            <p:graphicEl>
                                              <a:dgm id="{DC9C376C-7A3D-409E-A32D-410D6A349B79}"/>
                                            </p:graphicEl>
                                          </p:spTgt>
                                        </p:tgtEl>
                                        <p:attrNameLst>
                                          <p:attrName>style.visibility</p:attrName>
                                        </p:attrNameLst>
                                      </p:cBhvr>
                                      <p:to>
                                        <p:strVal val="visible"/>
                                      </p:to>
                                    </p:set>
                                    <p:animEffect transition="in" filter="fade">
                                      <p:cBhvr>
                                        <p:cTn id="39" dur="500"/>
                                        <p:tgtEl>
                                          <p:spTgt spid="7">
                                            <p:graphicEl>
                                              <a:dgm id="{DC9C376C-7A3D-409E-A32D-410D6A349B79}"/>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
                                            <p:graphicEl>
                                              <a:dgm id="{B8C4C166-5642-4603-BCFF-1D20929BF871}"/>
                                            </p:graphicEl>
                                          </p:spTgt>
                                        </p:tgtEl>
                                        <p:attrNameLst>
                                          <p:attrName>style.visibility</p:attrName>
                                        </p:attrNameLst>
                                      </p:cBhvr>
                                      <p:to>
                                        <p:strVal val="visible"/>
                                      </p:to>
                                    </p:set>
                                    <p:animEffect transition="in" filter="fade">
                                      <p:cBhvr>
                                        <p:cTn id="42" dur="500"/>
                                        <p:tgtEl>
                                          <p:spTgt spid="7">
                                            <p:graphicEl>
                                              <a:dgm id="{B8C4C166-5642-4603-BCFF-1D20929BF87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lvlAtOnce"/>
        </p:bldSub>
      </p:bldGraphic>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rapezoid 14"/>
          <p:cNvSpPr/>
          <p:nvPr/>
        </p:nvSpPr>
        <p:spPr>
          <a:xfrm>
            <a:off x="2614398" y="265854"/>
            <a:ext cx="745299" cy="864096"/>
          </a:xfrm>
          <a:prstGeom prst="trapezoid">
            <a:avLst>
              <a:gd name="adj" fmla="val 13020"/>
            </a:avLst>
          </a:prstGeom>
          <a:gradFill>
            <a:gsLst>
              <a:gs pos="0">
                <a:srgbClr val="AA2828"/>
              </a:gs>
              <a:gs pos="15000">
                <a:srgbClr val="A92727"/>
              </a:gs>
              <a:gs pos="62000">
                <a:srgbClr val="791D1D"/>
              </a:gs>
              <a:gs pos="97000">
                <a:srgbClr val="5E1616"/>
              </a:gs>
              <a:gs pos="100000">
                <a:srgbClr val="3B0D0E"/>
              </a:gs>
            </a:gsLst>
          </a:gradFill>
        </p:spPr>
        <p:style>
          <a:lnRef idx="0">
            <a:schemeClr val="dk1"/>
          </a:lnRef>
          <a:fillRef idx="3">
            <a:schemeClr val="dk1"/>
          </a:fillRef>
          <a:effectRef idx="3">
            <a:schemeClr val="dk1"/>
          </a:effectRef>
          <a:fontRef idx="minor">
            <a:schemeClr val="lt1"/>
          </a:fontRef>
        </p:style>
        <p:txBody>
          <a:bodyPr anchor="ctr"/>
          <a:lstStyle/>
          <a:p>
            <a:pPr algn="ctr">
              <a:defRPr/>
            </a:pPr>
            <a:endParaRPr lang="en-GB" sz="3200" dirty="0"/>
          </a:p>
        </p:txBody>
      </p:sp>
      <p:graphicFrame>
        <p:nvGraphicFramePr>
          <p:cNvPr id="7" name="Content Placeholder 6"/>
          <p:cNvGraphicFramePr>
            <a:graphicFrameLocks noGrp="1"/>
          </p:cNvGraphicFramePr>
          <p:nvPr>
            <p:ph idx="1"/>
          </p:nvPr>
        </p:nvGraphicFramePr>
        <p:xfrm>
          <a:off x="2639616" y="1447800"/>
          <a:ext cx="7818834" cy="5293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rapezoid 8"/>
          <p:cNvSpPr/>
          <p:nvPr/>
        </p:nvSpPr>
        <p:spPr>
          <a:xfrm>
            <a:off x="4007768" y="265854"/>
            <a:ext cx="6500328" cy="864096"/>
          </a:xfrm>
          <a:prstGeom prst="trapezoid">
            <a:avLst>
              <a:gd name="adj" fmla="val 13020"/>
            </a:avLst>
          </a:prstGeom>
          <a:gradFill>
            <a:gsLst>
              <a:gs pos="0">
                <a:srgbClr val="AA2828"/>
              </a:gs>
              <a:gs pos="15000">
                <a:srgbClr val="A92727"/>
              </a:gs>
              <a:gs pos="62000">
                <a:srgbClr val="791D1D"/>
              </a:gs>
              <a:gs pos="97000">
                <a:srgbClr val="5E1616"/>
              </a:gs>
              <a:gs pos="100000">
                <a:srgbClr val="3B0D0E"/>
              </a:gs>
            </a:gsLst>
          </a:gradFill>
        </p:spPr>
        <p:style>
          <a:lnRef idx="0">
            <a:schemeClr val="dk1"/>
          </a:lnRef>
          <a:fillRef idx="3">
            <a:schemeClr val="dk1"/>
          </a:fillRef>
          <a:effectRef idx="3">
            <a:schemeClr val="dk1"/>
          </a:effectRef>
          <a:fontRef idx="minor">
            <a:schemeClr val="lt1"/>
          </a:fontRef>
        </p:style>
        <p:txBody>
          <a:bodyPr anchor="ctr"/>
          <a:lstStyle/>
          <a:p>
            <a:pPr algn="ctr">
              <a:defRPr/>
            </a:pPr>
            <a:r>
              <a:rPr lang="en-GB" sz="3200" dirty="0"/>
              <a:t>Produce Short-Term Wins </a:t>
            </a:r>
          </a:p>
        </p:txBody>
      </p:sp>
      <p:sp>
        <p:nvSpPr>
          <p:cNvPr id="11" name="Trapezoid 10"/>
          <p:cNvSpPr/>
          <p:nvPr/>
        </p:nvSpPr>
        <p:spPr>
          <a:xfrm>
            <a:off x="2786878" y="117646"/>
            <a:ext cx="1696842" cy="1152128"/>
          </a:xfrm>
          <a:prstGeom prst="trapezoid">
            <a:avLst>
              <a:gd name="adj" fmla="val 13020"/>
            </a:avLst>
          </a:prstGeom>
          <a:gradFill>
            <a:gsLst>
              <a:gs pos="0">
                <a:srgbClr val="AA2828"/>
              </a:gs>
              <a:gs pos="15000">
                <a:srgbClr val="A92727"/>
              </a:gs>
              <a:gs pos="62000">
                <a:srgbClr val="791D1D"/>
              </a:gs>
              <a:gs pos="97000">
                <a:srgbClr val="5E1616"/>
              </a:gs>
              <a:gs pos="100000">
                <a:srgbClr val="3B0D0E"/>
              </a:gs>
            </a:gsLst>
          </a:gradFill>
        </p:spPr>
        <p:style>
          <a:lnRef idx="0">
            <a:schemeClr val="dk1"/>
          </a:lnRef>
          <a:fillRef idx="3">
            <a:schemeClr val="dk1"/>
          </a:fillRef>
          <a:effectRef idx="3">
            <a:schemeClr val="dk1"/>
          </a:effectRef>
          <a:fontRef idx="minor">
            <a:schemeClr val="lt1"/>
          </a:fontRef>
        </p:style>
        <p:txBody>
          <a:bodyPr anchor="ctr"/>
          <a:lstStyle/>
          <a:p>
            <a:pPr algn="ctr">
              <a:defRPr/>
            </a:pPr>
            <a:r>
              <a:rPr lang="en-GB" sz="2800" b="1" dirty="0"/>
              <a:t>STAGE6</a:t>
            </a:r>
          </a:p>
        </p:txBody>
      </p:sp>
    </p:spTree>
    <p:extLst>
      <p:ext uri="{BB962C8B-B14F-4D97-AF65-F5344CB8AC3E}">
        <p14:creationId xmlns:p14="http://schemas.microsoft.com/office/powerpoint/2010/main" val="140953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graphicEl>
                                              <a:dgm id="{2119E232-D0A3-4E7B-A8BE-A5BB5E28E403}"/>
                                            </p:graphicEl>
                                          </p:spTgt>
                                        </p:tgtEl>
                                        <p:attrNameLst>
                                          <p:attrName>style.visibility</p:attrName>
                                        </p:attrNameLst>
                                      </p:cBhvr>
                                      <p:to>
                                        <p:strVal val="visible"/>
                                      </p:to>
                                    </p:set>
                                    <p:animEffect transition="in" filter="fade">
                                      <p:cBhvr>
                                        <p:cTn id="7" dur="500"/>
                                        <p:tgtEl>
                                          <p:spTgt spid="7">
                                            <p:graphicEl>
                                              <a:dgm id="{2119E232-D0A3-4E7B-A8BE-A5BB5E28E40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018ECB64-6CFC-471A-9D4A-B0AAF444C08F}"/>
                                            </p:graphicEl>
                                          </p:spTgt>
                                        </p:tgtEl>
                                        <p:attrNameLst>
                                          <p:attrName>style.visibility</p:attrName>
                                        </p:attrNameLst>
                                      </p:cBhvr>
                                      <p:to>
                                        <p:strVal val="visible"/>
                                      </p:to>
                                    </p:set>
                                    <p:animEffect transition="in" filter="fade">
                                      <p:cBhvr>
                                        <p:cTn id="10" dur="500"/>
                                        <p:tgtEl>
                                          <p:spTgt spid="7">
                                            <p:graphicEl>
                                              <a:dgm id="{018ECB64-6CFC-471A-9D4A-B0AAF444C08F}"/>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graphicEl>
                                              <a:dgm id="{B2BAFF02-2789-4426-93BD-8873F3E5BE26}"/>
                                            </p:graphicEl>
                                          </p:spTgt>
                                        </p:tgtEl>
                                        <p:attrNameLst>
                                          <p:attrName>style.visibility</p:attrName>
                                        </p:attrNameLst>
                                      </p:cBhvr>
                                      <p:to>
                                        <p:strVal val="visible"/>
                                      </p:to>
                                    </p:set>
                                    <p:animEffect transition="in" filter="fade">
                                      <p:cBhvr>
                                        <p:cTn id="13" dur="500"/>
                                        <p:tgtEl>
                                          <p:spTgt spid="7">
                                            <p:graphicEl>
                                              <a:dgm id="{B2BAFF02-2789-4426-93BD-8873F3E5BE26}"/>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graphicEl>
                                              <a:dgm id="{458B7175-8303-41E2-A48F-822DAD8FBA4B}"/>
                                            </p:graphicEl>
                                          </p:spTgt>
                                        </p:tgtEl>
                                        <p:attrNameLst>
                                          <p:attrName>style.visibility</p:attrName>
                                        </p:attrNameLst>
                                      </p:cBhvr>
                                      <p:to>
                                        <p:strVal val="visible"/>
                                      </p:to>
                                    </p:set>
                                    <p:animEffect transition="in" filter="fade">
                                      <p:cBhvr>
                                        <p:cTn id="16" dur="500"/>
                                        <p:tgtEl>
                                          <p:spTgt spid="7">
                                            <p:graphicEl>
                                              <a:dgm id="{458B7175-8303-41E2-A48F-822DAD8FBA4B}"/>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graphicEl>
                                              <a:dgm id="{30C8AEF3-6E33-48B9-8111-8143F06711C8}"/>
                                            </p:graphicEl>
                                          </p:spTgt>
                                        </p:tgtEl>
                                        <p:attrNameLst>
                                          <p:attrName>style.visibility</p:attrName>
                                        </p:attrNameLst>
                                      </p:cBhvr>
                                      <p:to>
                                        <p:strVal val="visible"/>
                                      </p:to>
                                    </p:set>
                                    <p:animEffect transition="in" filter="fade">
                                      <p:cBhvr>
                                        <p:cTn id="21" dur="500"/>
                                        <p:tgtEl>
                                          <p:spTgt spid="7">
                                            <p:graphicEl>
                                              <a:dgm id="{30C8AEF3-6E33-48B9-8111-8143F06711C8}"/>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graphicEl>
                                              <a:dgm id="{995D1697-E870-4C59-9D26-28522D1129CB}"/>
                                            </p:graphicEl>
                                          </p:spTgt>
                                        </p:tgtEl>
                                        <p:attrNameLst>
                                          <p:attrName>style.visibility</p:attrName>
                                        </p:attrNameLst>
                                      </p:cBhvr>
                                      <p:to>
                                        <p:strVal val="visible"/>
                                      </p:to>
                                    </p:set>
                                    <p:animEffect transition="in" filter="fade">
                                      <p:cBhvr>
                                        <p:cTn id="24" dur="500"/>
                                        <p:tgtEl>
                                          <p:spTgt spid="7">
                                            <p:graphicEl>
                                              <a:dgm id="{995D1697-E870-4C59-9D26-28522D1129CB}"/>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graphicEl>
                                              <a:dgm id="{F0A4528F-3864-4EB2-AD7C-2AF96C330ACF}"/>
                                            </p:graphicEl>
                                          </p:spTgt>
                                        </p:tgtEl>
                                        <p:attrNameLst>
                                          <p:attrName>style.visibility</p:attrName>
                                        </p:attrNameLst>
                                      </p:cBhvr>
                                      <p:to>
                                        <p:strVal val="visible"/>
                                      </p:to>
                                    </p:set>
                                    <p:animEffect transition="in" filter="fade">
                                      <p:cBhvr>
                                        <p:cTn id="27" dur="500"/>
                                        <p:tgtEl>
                                          <p:spTgt spid="7">
                                            <p:graphicEl>
                                              <a:dgm id="{F0A4528F-3864-4EB2-AD7C-2AF96C330ACF}"/>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graphicEl>
                                              <a:dgm id="{A9D2AA0A-B36F-4C8E-8ADD-F62251908B7C}"/>
                                            </p:graphicEl>
                                          </p:spTgt>
                                        </p:tgtEl>
                                        <p:attrNameLst>
                                          <p:attrName>style.visibility</p:attrName>
                                        </p:attrNameLst>
                                      </p:cBhvr>
                                      <p:to>
                                        <p:strVal val="visible"/>
                                      </p:to>
                                    </p:set>
                                    <p:animEffect transition="in" filter="fade">
                                      <p:cBhvr>
                                        <p:cTn id="30" dur="500"/>
                                        <p:tgtEl>
                                          <p:spTgt spid="7">
                                            <p:graphicEl>
                                              <a:dgm id="{A9D2AA0A-B36F-4C8E-8ADD-F62251908B7C}"/>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
                                            <p:graphicEl>
                                              <a:dgm id="{95E50F6E-2719-4297-8F6A-FA6DEC06AE3A}"/>
                                            </p:graphicEl>
                                          </p:spTgt>
                                        </p:tgtEl>
                                        <p:attrNameLst>
                                          <p:attrName>style.visibility</p:attrName>
                                        </p:attrNameLst>
                                      </p:cBhvr>
                                      <p:to>
                                        <p:strVal val="visible"/>
                                      </p:to>
                                    </p:set>
                                    <p:animEffect transition="in" filter="fade">
                                      <p:cBhvr>
                                        <p:cTn id="33" dur="500"/>
                                        <p:tgtEl>
                                          <p:spTgt spid="7">
                                            <p:graphicEl>
                                              <a:dgm id="{95E50F6E-2719-4297-8F6A-FA6DEC06AE3A}"/>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graphicEl>
                                              <a:dgm id="{BC90C8F7-C5E5-445D-8437-9F8172EAFA4E}"/>
                                            </p:graphicEl>
                                          </p:spTgt>
                                        </p:tgtEl>
                                        <p:attrNameLst>
                                          <p:attrName>style.visibility</p:attrName>
                                        </p:attrNameLst>
                                      </p:cBhvr>
                                      <p:to>
                                        <p:strVal val="visible"/>
                                      </p:to>
                                    </p:set>
                                    <p:animEffect transition="in" filter="fade">
                                      <p:cBhvr>
                                        <p:cTn id="36" dur="500"/>
                                        <p:tgtEl>
                                          <p:spTgt spid="7">
                                            <p:graphicEl>
                                              <a:dgm id="{BC90C8F7-C5E5-445D-8437-9F8172EAFA4E}"/>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
                                            <p:graphicEl>
                                              <a:dgm id="{DC9C376C-7A3D-409E-A32D-410D6A349B79}"/>
                                            </p:graphicEl>
                                          </p:spTgt>
                                        </p:tgtEl>
                                        <p:attrNameLst>
                                          <p:attrName>style.visibility</p:attrName>
                                        </p:attrNameLst>
                                      </p:cBhvr>
                                      <p:to>
                                        <p:strVal val="visible"/>
                                      </p:to>
                                    </p:set>
                                    <p:animEffect transition="in" filter="fade">
                                      <p:cBhvr>
                                        <p:cTn id="39" dur="500"/>
                                        <p:tgtEl>
                                          <p:spTgt spid="7">
                                            <p:graphicEl>
                                              <a:dgm id="{DC9C376C-7A3D-409E-A32D-410D6A349B79}"/>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
                                            <p:graphicEl>
                                              <a:dgm id="{B8C4C166-5642-4603-BCFF-1D20929BF871}"/>
                                            </p:graphicEl>
                                          </p:spTgt>
                                        </p:tgtEl>
                                        <p:attrNameLst>
                                          <p:attrName>style.visibility</p:attrName>
                                        </p:attrNameLst>
                                      </p:cBhvr>
                                      <p:to>
                                        <p:strVal val="visible"/>
                                      </p:to>
                                    </p:set>
                                    <p:animEffect transition="in" filter="fade">
                                      <p:cBhvr>
                                        <p:cTn id="42" dur="500"/>
                                        <p:tgtEl>
                                          <p:spTgt spid="7">
                                            <p:graphicEl>
                                              <a:dgm id="{B8C4C166-5642-4603-BCFF-1D20929BF871}"/>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
                                            <p:graphicEl>
                                              <a:dgm id="{21FFCC53-91BC-4920-BCC0-28F92910956C}"/>
                                            </p:graphicEl>
                                          </p:spTgt>
                                        </p:tgtEl>
                                        <p:attrNameLst>
                                          <p:attrName>style.visibility</p:attrName>
                                        </p:attrNameLst>
                                      </p:cBhvr>
                                      <p:to>
                                        <p:strVal val="visible"/>
                                      </p:to>
                                    </p:set>
                                    <p:animEffect transition="in" filter="fade">
                                      <p:cBhvr>
                                        <p:cTn id="45" dur="500"/>
                                        <p:tgtEl>
                                          <p:spTgt spid="7">
                                            <p:graphicEl>
                                              <a:dgm id="{21FFCC53-91BC-4920-BCC0-28F92910956C}"/>
                                            </p:graphic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
                                            <p:graphicEl>
                                              <a:dgm id="{B22774E2-0027-4729-9FCA-EF0F24B0753B}"/>
                                            </p:graphicEl>
                                          </p:spTgt>
                                        </p:tgtEl>
                                        <p:attrNameLst>
                                          <p:attrName>style.visibility</p:attrName>
                                        </p:attrNameLst>
                                      </p:cBhvr>
                                      <p:to>
                                        <p:strVal val="visible"/>
                                      </p:to>
                                    </p:set>
                                    <p:animEffect transition="in" filter="fade">
                                      <p:cBhvr>
                                        <p:cTn id="48" dur="500"/>
                                        <p:tgtEl>
                                          <p:spTgt spid="7">
                                            <p:graphicEl>
                                              <a:dgm id="{B22774E2-0027-4729-9FCA-EF0F24B0753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lvlAtOnce"/>
        </p:bldSub>
      </p:bldGraphic>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rapezoid 13"/>
          <p:cNvSpPr/>
          <p:nvPr/>
        </p:nvSpPr>
        <p:spPr>
          <a:xfrm>
            <a:off x="4007768" y="261662"/>
            <a:ext cx="6472133" cy="864096"/>
          </a:xfrm>
          <a:prstGeom prst="trapezoid">
            <a:avLst>
              <a:gd name="adj" fmla="val 13020"/>
            </a:avLst>
          </a:prstGeom>
          <a:gradFill>
            <a:gsLst>
              <a:gs pos="0">
                <a:srgbClr val="0F9525"/>
              </a:gs>
              <a:gs pos="15000">
                <a:srgbClr val="098D16"/>
              </a:gs>
              <a:gs pos="62000">
                <a:srgbClr val="0C7625"/>
              </a:gs>
              <a:gs pos="97000">
                <a:srgbClr val="084C0E"/>
              </a:gs>
              <a:gs pos="100000">
                <a:srgbClr val="0A2307"/>
              </a:gs>
            </a:gsLst>
          </a:gradFill>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GB" sz="2800" dirty="0"/>
              <a:t>Be Persistent and Encourage More Change </a:t>
            </a:r>
          </a:p>
        </p:txBody>
      </p:sp>
      <p:sp>
        <p:nvSpPr>
          <p:cNvPr id="13" name="Trapezoid 12"/>
          <p:cNvSpPr/>
          <p:nvPr/>
        </p:nvSpPr>
        <p:spPr>
          <a:xfrm>
            <a:off x="2646806" y="265854"/>
            <a:ext cx="712890" cy="864096"/>
          </a:xfrm>
          <a:prstGeom prst="trapezoid">
            <a:avLst>
              <a:gd name="adj" fmla="val 13020"/>
            </a:avLst>
          </a:prstGeom>
          <a:gradFill>
            <a:gsLst>
              <a:gs pos="0">
                <a:srgbClr val="0F9525"/>
              </a:gs>
              <a:gs pos="15000">
                <a:srgbClr val="098D16"/>
              </a:gs>
              <a:gs pos="62000">
                <a:srgbClr val="0C7625"/>
              </a:gs>
              <a:gs pos="97000">
                <a:srgbClr val="084C0E"/>
              </a:gs>
              <a:gs pos="100000">
                <a:srgbClr val="0A2307"/>
              </a:gs>
            </a:gsLst>
          </a:gra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en-GB" sz="2800" dirty="0"/>
          </a:p>
        </p:txBody>
      </p:sp>
      <p:graphicFrame>
        <p:nvGraphicFramePr>
          <p:cNvPr id="7" name="Content Placeholder 6"/>
          <p:cNvGraphicFramePr>
            <a:graphicFrameLocks noGrp="1"/>
          </p:cNvGraphicFramePr>
          <p:nvPr>
            <p:ph idx="1"/>
          </p:nvPr>
        </p:nvGraphicFramePr>
        <p:xfrm>
          <a:off x="2639616" y="1447800"/>
          <a:ext cx="7818834" cy="5293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rapezoid 9"/>
          <p:cNvSpPr/>
          <p:nvPr/>
        </p:nvSpPr>
        <p:spPr>
          <a:xfrm>
            <a:off x="2794992" y="117646"/>
            <a:ext cx="1688728" cy="1152128"/>
          </a:xfrm>
          <a:prstGeom prst="trapezoid">
            <a:avLst>
              <a:gd name="adj" fmla="val 13020"/>
            </a:avLst>
          </a:prstGeom>
          <a:gradFill>
            <a:gsLst>
              <a:gs pos="0">
                <a:srgbClr val="0F9525"/>
              </a:gs>
              <a:gs pos="15000">
                <a:srgbClr val="098D16"/>
              </a:gs>
              <a:gs pos="62000">
                <a:srgbClr val="0C7625"/>
              </a:gs>
              <a:gs pos="97000">
                <a:srgbClr val="084C0E"/>
              </a:gs>
              <a:gs pos="100000">
                <a:srgbClr val="0A2307"/>
              </a:gs>
            </a:gsLst>
          </a:gradFill>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GB" sz="2800" b="1" dirty="0"/>
              <a:t>STAGE7</a:t>
            </a:r>
          </a:p>
        </p:txBody>
      </p:sp>
    </p:spTree>
    <p:extLst>
      <p:ext uri="{BB962C8B-B14F-4D97-AF65-F5344CB8AC3E}">
        <p14:creationId xmlns:p14="http://schemas.microsoft.com/office/powerpoint/2010/main" val="2113179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graphicEl>
                                              <a:dgm id="{2119E232-D0A3-4E7B-A8BE-A5BB5E28E403}"/>
                                            </p:graphicEl>
                                          </p:spTgt>
                                        </p:tgtEl>
                                        <p:attrNameLst>
                                          <p:attrName>style.visibility</p:attrName>
                                        </p:attrNameLst>
                                      </p:cBhvr>
                                      <p:to>
                                        <p:strVal val="visible"/>
                                      </p:to>
                                    </p:set>
                                    <p:animEffect transition="in" filter="fade">
                                      <p:cBhvr>
                                        <p:cTn id="7" dur="500"/>
                                        <p:tgtEl>
                                          <p:spTgt spid="7">
                                            <p:graphicEl>
                                              <a:dgm id="{2119E232-D0A3-4E7B-A8BE-A5BB5E28E40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018ECB64-6CFC-471A-9D4A-B0AAF444C08F}"/>
                                            </p:graphicEl>
                                          </p:spTgt>
                                        </p:tgtEl>
                                        <p:attrNameLst>
                                          <p:attrName>style.visibility</p:attrName>
                                        </p:attrNameLst>
                                      </p:cBhvr>
                                      <p:to>
                                        <p:strVal val="visible"/>
                                      </p:to>
                                    </p:set>
                                    <p:animEffect transition="in" filter="fade">
                                      <p:cBhvr>
                                        <p:cTn id="10" dur="500"/>
                                        <p:tgtEl>
                                          <p:spTgt spid="7">
                                            <p:graphicEl>
                                              <a:dgm id="{018ECB64-6CFC-471A-9D4A-B0AAF444C08F}"/>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graphicEl>
                                              <a:dgm id="{B2BAFF02-2789-4426-93BD-8873F3E5BE26}"/>
                                            </p:graphicEl>
                                          </p:spTgt>
                                        </p:tgtEl>
                                        <p:attrNameLst>
                                          <p:attrName>style.visibility</p:attrName>
                                        </p:attrNameLst>
                                      </p:cBhvr>
                                      <p:to>
                                        <p:strVal val="visible"/>
                                      </p:to>
                                    </p:set>
                                    <p:animEffect transition="in" filter="fade">
                                      <p:cBhvr>
                                        <p:cTn id="13" dur="500"/>
                                        <p:tgtEl>
                                          <p:spTgt spid="7">
                                            <p:graphicEl>
                                              <a:dgm id="{B2BAFF02-2789-4426-93BD-8873F3E5BE26}"/>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graphicEl>
                                              <a:dgm id="{458B7175-8303-41E2-A48F-822DAD8FBA4B}"/>
                                            </p:graphicEl>
                                          </p:spTgt>
                                        </p:tgtEl>
                                        <p:attrNameLst>
                                          <p:attrName>style.visibility</p:attrName>
                                        </p:attrNameLst>
                                      </p:cBhvr>
                                      <p:to>
                                        <p:strVal val="visible"/>
                                      </p:to>
                                    </p:set>
                                    <p:animEffect transition="in" filter="fade">
                                      <p:cBhvr>
                                        <p:cTn id="16" dur="500"/>
                                        <p:tgtEl>
                                          <p:spTgt spid="7">
                                            <p:graphicEl>
                                              <a:dgm id="{458B7175-8303-41E2-A48F-822DAD8FBA4B}"/>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graphicEl>
                                              <a:dgm id="{30C8AEF3-6E33-48B9-8111-8143F06711C8}"/>
                                            </p:graphicEl>
                                          </p:spTgt>
                                        </p:tgtEl>
                                        <p:attrNameLst>
                                          <p:attrName>style.visibility</p:attrName>
                                        </p:attrNameLst>
                                      </p:cBhvr>
                                      <p:to>
                                        <p:strVal val="visible"/>
                                      </p:to>
                                    </p:set>
                                    <p:animEffect transition="in" filter="fade">
                                      <p:cBhvr>
                                        <p:cTn id="21" dur="500"/>
                                        <p:tgtEl>
                                          <p:spTgt spid="7">
                                            <p:graphicEl>
                                              <a:dgm id="{30C8AEF3-6E33-48B9-8111-8143F06711C8}"/>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graphicEl>
                                              <a:dgm id="{995D1697-E870-4C59-9D26-28522D1129CB}"/>
                                            </p:graphicEl>
                                          </p:spTgt>
                                        </p:tgtEl>
                                        <p:attrNameLst>
                                          <p:attrName>style.visibility</p:attrName>
                                        </p:attrNameLst>
                                      </p:cBhvr>
                                      <p:to>
                                        <p:strVal val="visible"/>
                                      </p:to>
                                    </p:set>
                                    <p:animEffect transition="in" filter="fade">
                                      <p:cBhvr>
                                        <p:cTn id="24" dur="500"/>
                                        <p:tgtEl>
                                          <p:spTgt spid="7">
                                            <p:graphicEl>
                                              <a:dgm id="{995D1697-E870-4C59-9D26-28522D1129CB}"/>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graphicEl>
                                              <a:dgm id="{97E3794A-6E1E-4F01-9A99-35C7BE3A71B2}"/>
                                            </p:graphicEl>
                                          </p:spTgt>
                                        </p:tgtEl>
                                        <p:attrNameLst>
                                          <p:attrName>style.visibility</p:attrName>
                                        </p:attrNameLst>
                                      </p:cBhvr>
                                      <p:to>
                                        <p:strVal val="visible"/>
                                      </p:to>
                                    </p:set>
                                    <p:animEffect transition="in" filter="fade">
                                      <p:cBhvr>
                                        <p:cTn id="27" dur="500"/>
                                        <p:tgtEl>
                                          <p:spTgt spid="7">
                                            <p:graphicEl>
                                              <a:dgm id="{97E3794A-6E1E-4F01-9A99-35C7BE3A71B2}"/>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graphicEl>
                                              <a:dgm id="{8D4109D9-1901-48D1-B7A7-671BBA31E288}"/>
                                            </p:graphicEl>
                                          </p:spTgt>
                                        </p:tgtEl>
                                        <p:attrNameLst>
                                          <p:attrName>style.visibility</p:attrName>
                                        </p:attrNameLst>
                                      </p:cBhvr>
                                      <p:to>
                                        <p:strVal val="visible"/>
                                      </p:to>
                                    </p:set>
                                    <p:animEffect transition="in" filter="fade">
                                      <p:cBhvr>
                                        <p:cTn id="30" dur="500"/>
                                        <p:tgtEl>
                                          <p:spTgt spid="7">
                                            <p:graphicEl>
                                              <a:dgm id="{8D4109D9-1901-48D1-B7A7-671BBA31E288}"/>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
                                            <p:graphicEl>
                                              <a:dgm id="{95E50F6E-2719-4297-8F6A-FA6DEC06AE3A}"/>
                                            </p:graphicEl>
                                          </p:spTgt>
                                        </p:tgtEl>
                                        <p:attrNameLst>
                                          <p:attrName>style.visibility</p:attrName>
                                        </p:attrNameLst>
                                      </p:cBhvr>
                                      <p:to>
                                        <p:strVal val="visible"/>
                                      </p:to>
                                    </p:set>
                                    <p:animEffect transition="in" filter="fade">
                                      <p:cBhvr>
                                        <p:cTn id="33" dur="500"/>
                                        <p:tgtEl>
                                          <p:spTgt spid="7">
                                            <p:graphicEl>
                                              <a:dgm id="{95E50F6E-2719-4297-8F6A-FA6DEC06AE3A}"/>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graphicEl>
                                              <a:dgm id="{BC90C8F7-C5E5-445D-8437-9F8172EAFA4E}"/>
                                            </p:graphicEl>
                                          </p:spTgt>
                                        </p:tgtEl>
                                        <p:attrNameLst>
                                          <p:attrName>style.visibility</p:attrName>
                                        </p:attrNameLst>
                                      </p:cBhvr>
                                      <p:to>
                                        <p:strVal val="visible"/>
                                      </p:to>
                                    </p:set>
                                    <p:animEffect transition="in" filter="fade">
                                      <p:cBhvr>
                                        <p:cTn id="36" dur="500"/>
                                        <p:tgtEl>
                                          <p:spTgt spid="7">
                                            <p:graphicEl>
                                              <a:dgm id="{BC90C8F7-C5E5-445D-8437-9F8172EAFA4E}"/>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
                                            <p:graphicEl>
                                              <a:dgm id="{166B46BE-90C9-43D1-95D8-5DE1970952CA}"/>
                                            </p:graphicEl>
                                          </p:spTgt>
                                        </p:tgtEl>
                                        <p:attrNameLst>
                                          <p:attrName>style.visibility</p:attrName>
                                        </p:attrNameLst>
                                      </p:cBhvr>
                                      <p:to>
                                        <p:strVal val="visible"/>
                                      </p:to>
                                    </p:set>
                                    <p:animEffect transition="in" filter="fade">
                                      <p:cBhvr>
                                        <p:cTn id="39" dur="500"/>
                                        <p:tgtEl>
                                          <p:spTgt spid="7">
                                            <p:graphicEl>
                                              <a:dgm id="{166B46BE-90C9-43D1-95D8-5DE1970952CA}"/>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
                                            <p:graphicEl>
                                              <a:dgm id="{5C83021F-F5E9-4BC6-8AFF-26F143DAB65C}"/>
                                            </p:graphicEl>
                                          </p:spTgt>
                                        </p:tgtEl>
                                        <p:attrNameLst>
                                          <p:attrName>style.visibility</p:attrName>
                                        </p:attrNameLst>
                                      </p:cBhvr>
                                      <p:to>
                                        <p:strVal val="visible"/>
                                      </p:to>
                                    </p:set>
                                    <p:animEffect transition="in" filter="fade">
                                      <p:cBhvr>
                                        <p:cTn id="42" dur="500"/>
                                        <p:tgtEl>
                                          <p:spTgt spid="7">
                                            <p:graphicEl>
                                              <a:dgm id="{5C83021F-F5E9-4BC6-8AFF-26F143DAB65C}"/>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
                                            <p:graphicEl>
                                              <a:dgm id="{1BD2244B-D6B0-4E6A-8C79-B1F6AA4B1E8B}"/>
                                            </p:graphicEl>
                                          </p:spTgt>
                                        </p:tgtEl>
                                        <p:attrNameLst>
                                          <p:attrName>style.visibility</p:attrName>
                                        </p:attrNameLst>
                                      </p:cBhvr>
                                      <p:to>
                                        <p:strVal val="visible"/>
                                      </p:to>
                                    </p:set>
                                    <p:animEffect transition="in" filter="fade">
                                      <p:cBhvr>
                                        <p:cTn id="45" dur="500"/>
                                        <p:tgtEl>
                                          <p:spTgt spid="7">
                                            <p:graphicEl>
                                              <a:dgm id="{1BD2244B-D6B0-4E6A-8C79-B1F6AA4B1E8B}"/>
                                            </p:graphic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
                                            <p:graphicEl>
                                              <a:dgm id="{31D3B93D-85DE-4ED0-9559-797699A4BA8E}"/>
                                            </p:graphicEl>
                                          </p:spTgt>
                                        </p:tgtEl>
                                        <p:attrNameLst>
                                          <p:attrName>style.visibility</p:attrName>
                                        </p:attrNameLst>
                                      </p:cBhvr>
                                      <p:to>
                                        <p:strVal val="visible"/>
                                      </p:to>
                                    </p:set>
                                    <p:animEffect transition="in" filter="fade">
                                      <p:cBhvr>
                                        <p:cTn id="48" dur="500"/>
                                        <p:tgtEl>
                                          <p:spTgt spid="7">
                                            <p:graphicEl>
                                              <a:dgm id="{31D3B93D-85DE-4ED0-9559-797699A4BA8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lvlAtOnce"/>
        </p:bldSub>
      </p:bldGraphic>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rapezoid 15"/>
          <p:cNvSpPr/>
          <p:nvPr/>
        </p:nvSpPr>
        <p:spPr>
          <a:xfrm>
            <a:off x="2646806" y="265854"/>
            <a:ext cx="568874" cy="864096"/>
          </a:xfrm>
          <a:prstGeom prst="trapezoid">
            <a:avLst>
              <a:gd name="adj" fmla="val 13020"/>
            </a:avLst>
          </a:prstGeom>
          <a:gradFill>
            <a:gsLst>
              <a:gs pos="0">
                <a:srgbClr val="895976"/>
              </a:gs>
              <a:gs pos="15000">
                <a:srgbClr val="7E4A68"/>
              </a:gs>
              <a:gs pos="62000">
                <a:srgbClr val="613959"/>
              </a:gs>
              <a:gs pos="97000">
                <a:srgbClr val="432D3D"/>
              </a:gs>
              <a:gs pos="100000">
                <a:srgbClr val="291E32"/>
              </a:gs>
            </a:gsLst>
          </a:gra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en-GB" sz="3200" dirty="0"/>
          </a:p>
        </p:txBody>
      </p:sp>
      <p:sp>
        <p:nvSpPr>
          <p:cNvPr id="12" name="Trapezoid 11"/>
          <p:cNvSpPr/>
          <p:nvPr/>
        </p:nvSpPr>
        <p:spPr>
          <a:xfrm>
            <a:off x="3935760" y="265854"/>
            <a:ext cx="6576790" cy="864096"/>
          </a:xfrm>
          <a:prstGeom prst="trapezoid">
            <a:avLst>
              <a:gd name="adj" fmla="val 13020"/>
            </a:avLst>
          </a:prstGeom>
          <a:gradFill>
            <a:gsLst>
              <a:gs pos="0">
                <a:srgbClr val="895976"/>
              </a:gs>
              <a:gs pos="15000">
                <a:srgbClr val="7E4A68"/>
              </a:gs>
              <a:gs pos="62000">
                <a:srgbClr val="613959"/>
              </a:gs>
              <a:gs pos="97000">
                <a:srgbClr val="432D3D"/>
              </a:gs>
              <a:gs pos="100000">
                <a:srgbClr val="291E32"/>
              </a:gs>
            </a:gsLst>
          </a:gradFill>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GB" sz="3200" dirty="0"/>
              <a:t>Make Change Last </a:t>
            </a:r>
          </a:p>
        </p:txBody>
      </p:sp>
      <p:graphicFrame>
        <p:nvGraphicFramePr>
          <p:cNvPr id="7" name="Content Placeholder 6"/>
          <p:cNvGraphicFramePr>
            <a:graphicFrameLocks noGrp="1"/>
          </p:cNvGraphicFramePr>
          <p:nvPr>
            <p:ph idx="1"/>
          </p:nvPr>
        </p:nvGraphicFramePr>
        <p:xfrm>
          <a:off x="2639616" y="1447800"/>
          <a:ext cx="7818834" cy="5293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Trapezoid 13"/>
          <p:cNvSpPr/>
          <p:nvPr/>
        </p:nvSpPr>
        <p:spPr>
          <a:xfrm>
            <a:off x="2813464" y="121838"/>
            <a:ext cx="1670257" cy="1152128"/>
          </a:xfrm>
          <a:prstGeom prst="trapezoid">
            <a:avLst>
              <a:gd name="adj" fmla="val 13020"/>
            </a:avLst>
          </a:prstGeom>
          <a:gradFill>
            <a:gsLst>
              <a:gs pos="0">
                <a:srgbClr val="895976"/>
              </a:gs>
              <a:gs pos="15000">
                <a:srgbClr val="7E4A68"/>
              </a:gs>
              <a:gs pos="62000">
                <a:srgbClr val="613959"/>
              </a:gs>
              <a:gs pos="97000">
                <a:srgbClr val="432D3D"/>
              </a:gs>
              <a:gs pos="100000">
                <a:srgbClr val="291E32"/>
              </a:gs>
            </a:gsLst>
          </a:gradFill>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GB" sz="2800" b="1" dirty="0"/>
              <a:t>STAGE8</a:t>
            </a:r>
          </a:p>
        </p:txBody>
      </p:sp>
    </p:spTree>
    <p:extLst>
      <p:ext uri="{BB962C8B-B14F-4D97-AF65-F5344CB8AC3E}">
        <p14:creationId xmlns:p14="http://schemas.microsoft.com/office/powerpoint/2010/main" val="1958267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graphicEl>
                                              <a:dgm id="{2119E232-D0A3-4E7B-A8BE-A5BB5E28E403}"/>
                                            </p:graphicEl>
                                          </p:spTgt>
                                        </p:tgtEl>
                                        <p:attrNameLst>
                                          <p:attrName>style.visibility</p:attrName>
                                        </p:attrNameLst>
                                      </p:cBhvr>
                                      <p:to>
                                        <p:strVal val="visible"/>
                                      </p:to>
                                    </p:set>
                                    <p:animEffect transition="in" filter="fade">
                                      <p:cBhvr>
                                        <p:cTn id="7" dur="500"/>
                                        <p:tgtEl>
                                          <p:spTgt spid="7">
                                            <p:graphicEl>
                                              <a:dgm id="{2119E232-D0A3-4E7B-A8BE-A5BB5E28E40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018ECB64-6CFC-471A-9D4A-B0AAF444C08F}"/>
                                            </p:graphicEl>
                                          </p:spTgt>
                                        </p:tgtEl>
                                        <p:attrNameLst>
                                          <p:attrName>style.visibility</p:attrName>
                                        </p:attrNameLst>
                                      </p:cBhvr>
                                      <p:to>
                                        <p:strVal val="visible"/>
                                      </p:to>
                                    </p:set>
                                    <p:animEffect transition="in" filter="fade">
                                      <p:cBhvr>
                                        <p:cTn id="10" dur="500"/>
                                        <p:tgtEl>
                                          <p:spTgt spid="7">
                                            <p:graphicEl>
                                              <a:dgm id="{018ECB64-6CFC-471A-9D4A-B0AAF444C08F}"/>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graphicEl>
                                              <a:dgm id="{B2BAFF02-2789-4426-93BD-8873F3E5BE26}"/>
                                            </p:graphicEl>
                                          </p:spTgt>
                                        </p:tgtEl>
                                        <p:attrNameLst>
                                          <p:attrName>style.visibility</p:attrName>
                                        </p:attrNameLst>
                                      </p:cBhvr>
                                      <p:to>
                                        <p:strVal val="visible"/>
                                      </p:to>
                                    </p:set>
                                    <p:animEffect transition="in" filter="fade">
                                      <p:cBhvr>
                                        <p:cTn id="13" dur="500"/>
                                        <p:tgtEl>
                                          <p:spTgt spid="7">
                                            <p:graphicEl>
                                              <a:dgm id="{B2BAFF02-2789-4426-93BD-8873F3E5BE26}"/>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graphicEl>
                                              <a:dgm id="{458B7175-8303-41E2-A48F-822DAD8FBA4B}"/>
                                            </p:graphicEl>
                                          </p:spTgt>
                                        </p:tgtEl>
                                        <p:attrNameLst>
                                          <p:attrName>style.visibility</p:attrName>
                                        </p:attrNameLst>
                                      </p:cBhvr>
                                      <p:to>
                                        <p:strVal val="visible"/>
                                      </p:to>
                                    </p:set>
                                    <p:animEffect transition="in" filter="fade">
                                      <p:cBhvr>
                                        <p:cTn id="16" dur="500"/>
                                        <p:tgtEl>
                                          <p:spTgt spid="7">
                                            <p:graphicEl>
                                              <a:dgm id="{458B7175-8303-41E2-A48F-822DAD8FBA4B}"/>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graphicEl>
                                              <a:dgm id="{30C8AEF3-6E33-48B9-8111-8143F06711C8}"/>
                                            </p:graphicEl>
                                          </p:spTgt>
                                        </p:tgtEl>
                                        <p:attrNameLst>
                                          <p:attrName>style.visibility</p:attrName>
                                        </p:attrNameLst>
                                      </p:cBhvr>
                                      <p:to>
                                        <p:strVal val="visible"/>
                                      </p:to>
                                    </p:set>
                                    <p:animEffect transition="in" filter="fade">
                                      <p:cBhvr>
                                        <p:cTn id="21" dur="500"/>
                                        <p:tgtEl>
                                          <p:spTgt spid="7">
                                            <p:graphicEl>
                                              <a:dgm id="{30C8AEF3-6E33-48B9-8111-8143F06711C8}"/>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graphicEl>
                                              <a:dgm id="{995D1697-E870-4C59-9D26-28522D1129CB}"/>
                                            </p:graphicEl>
                                          </p:spTgt>
                                        </p:tgtEl>
                                        <p:attrNameLst>
                                          <p:attrName>style.visibility</p:attrName>
                                        </p:attrNameLst>
                                      </p:cBhvr>
                                      <p:to>
                                        <p:strVal val="visible"/>
                                      </p:to>
                                    </p:set>
                                    <p:animEffect transition="in" filter="fade">
                                      <p:cBhvr>
                                        <p:cTn id="24" dur="500"/>
                                        <p:tgtEl>
                                          <p:spTgt spid="7">
                                            <p:graphicEl>
                                              <a:dgm id="{995D1697-E870-4C59-9D26-28522D1129CB}"/>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graphicEl>
                                              <a:dgm id="{9E658DDC-4A2D-42BE-AE9A-CC5217C7D8A9}"/>
                                            </p:graphicEl>
                                          </p:spTgt>
                                        </p:tgtEl>
                                        <p:attrNameLst>
                                          <p:attrName>style.visibility</p:attrName>
                                        </p:attrNameLst>
                                      </p:cBhvr>
                                      <p:to>
                                        <p:strVal val="visible"/>
                                      </p:to>
                                    </p:set>
                                    <p:animEffect transition="in" filter="fade">
                                      <p:cBhvr>
                                        <p:cTn id="27" dur="500"/>
                                        <p:tgtEl>
                                          <p:spTgt spid="7">
                                            <p:graphicEl>
                                              <a:dgm id="{9E658DDC-4A2D-42BE-AE9A-CC5217C7D8A9}"/>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graphicEl>
                                              <a:dgm id="{E7A83004-B370-4364-AF35-69A423B2E837}"/>
                                            </p:graphicEl>
                                          </p:spTgt>
                                        </p:tgtEl>
                                        <p:attrNameLst>
                                          <p:attrName>style.visibility</p:attrName>
                                        </p:attrNameLst>
                                      </p:cBhvr>
                                      <p:to>
                                        <p:strVal val="visible"/>
                                      </p:to>
                                    </p:set>
                                    <p:animEffect transition="in" filter="fade">
                                      <p:cBhvr>
                                        <p:cTn id="30" dur="500"/>
                                        <p:tgtEl>
                                          <p:spTgt spid="7">
                                            <p:graphicEl>
                                              <a:dgm id="{E7A83004-B370-4364-AF35-69A423B2E837}"/>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
                                            <p:graphicEl>
                                              <a:dgm id="{06B8A359-8F0C-431B-81B4-D00903A3F5A6}"/>
                                            </p:graphicEl>
                                          </p:spTgt>
                                        </p:tgtEl>
                                        <p:attrNameLst>
                                          <p:attrName>style.visibility</p:attrName>
                                        </p:attrNameLst>
                                      </p:cBhvr>
                                      <p:to>
                                        <p:strVal val="visible"/>
                                      </p:to>
                                    </p:set>
                                    <p:animEffect transition="in" filter="fade">
                                      <p:cBhvr>
                                        <p:cTn id="33" dur="500"/>
                                        <p:tgtEl>
                                          <p:spTgt spid="7">
                                            <p:graphicEl>
                                              <a:dgm id="{06B8A359-8F0C-431B-81B4-D00903A3F5A6}"/>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graphicEl>
                                              <a:dgm id="{BD80ACA9-8A02-4C5B-9529-84A339B6689C}"/>
                                            </p:graphicEl>
                                          </p:spTgt>
                                        </p:tgtEl>
                                        <p:attrNameLst>
                                          <p:attrName>style.visibility</p:attrName>
                                        </p:attrNameLst>
                                      </p:cBhvr>
                                      <p:to>
                                        <p:strVal val="visible"/>
                                      </p:to>
                                    </p:set>
                                    <p:animEffect transition="in" filter="fade">
                                      <p:cBhvr>
                                        <p:cTn id="36" dur="500"/>
                                        <p:tgtEl>
                                          <p:spTgt spid="7">
                                            <p:graphicEl>
                                              <a:dgm id="{BD80ACA9-8A02-4C5B-9529-84A339B6689C}"/>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
                                            <p:graphicEl>
                                              <a:dgm id="{D8BB1FF5-FDAB-43F7-BE68-25B12EA55A1F}"/>
                                            </p:graphicEl>
                                          </p:spTgt>
                                        </p:tgtEl>
                                        <p:attrNameLst>
                                          <p:attrName>style.visibility</p:attrName>
                                        </p:attrNameLst>
                                      </p:cBhvr>
                                      <p:to>
                                        <p:strVal val="visible"/>
                                      </p:to>
                                    </p:set>
                                    <p:animEffect transition="in" filter="fade">
                                      <p:cBhvr>
                                        <p:cTn id="39" dur="500"/>
                                        <p:tgtEl>
                                          <p:spTgt spid="7">
                                            <p:graphicEl>
                                              <a:dgm id="{D8BB1FF5-FDAB-43F7-BE68-25B12EA55A1F}"/>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
                                            <p:graphicEl>
                                              <a:dgm id="{A33019CE-C80E-4968-8EE1-3753AFB0515F}"/>
                                            </p:graphicEl>
                                          </p:spTgt>
                                        </p:tgtEl>
                                        <p:attrNameLst>
                                          <p:attrName>style.visibility</p:attrName>
                                        </p:attrNameLst>
                                      </p:cBhvr>
                                      <p:to>
                                        <p:strVal val="visible"/>
                                      </p:to>
                                    </p:set>
                                    <p:animEffect transition="in" filter="fade">
                                      <p:cBhvr>
                                        <p:cTn id="42" dur="500"/>
                                        <p:tgtEl>
                                          <p:spTgt spid="7">
                                            <p:graphicEl>
                                              <a:dgm id="{A33019CE-C80E-4968-8EE1-3753AFB0515F}"/>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
                                            <p:graphicEl>
                                              <a:dgm id="{01387B56-7785-49A2-90B3-63711FF98C7F}"/>
                                            </p:graphicEl>
                                          </p:spTgt>
                                        </p:tgtEl>
                                        <p:attrNameLst>
                                          <p:attrName>style.visibility</p:attrName>
                                        </p:attrNameLst>
                                      </p:cBhvr>
                                      <p:to>
                                        <p:strVal val="visible"/>
                                      </p:to>
                                    </p:set>
                                    <p:animEffect transition="in" filter="fade">
                                      <p:cBhvr>
                                        <p:cTn id="45" dur="500"/>
                                        <p:tgtEl>
                                          <p:spTgt spid="7">
                                            <p:graphicEl>
                                              <a:dgm id="{01387B56-7785-49A2-90B3-63711FF98C7F}"/>
                                            </p:graphic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
                                            <p:graphicEl>
                                              <a:dgm id="{FA615B60-8844-44D4-95F2-B5631DC9226F}"/>
                                            </p:graphicEl>
                                          </p:spTgt>
                                        </p:tgtEl>
                                        <p:attrNameLst>
                                          <p:attrName>style.visibility</p:attrName>
                                        </p:attrNameLst>
                                      </p:cBhvr>
                                      <p:to>
                                        <p:strVal val="visible"/>
                                      </p:to>
                                    </p:set>
                                    <p:animEffect transition="in" filter="fade">
                                      <p:cBhvr>
                                        <p:cTn id="48" dur="500"/>
                                        <p:tgtEl>
                                          <p:spTgt spid="7">
                                            <p:graphicEl>
                                              <a:dgm id="{FA615B60-8844-44D4-95F2-B5631DC9226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lvlAtOnce"/>
        </p:bldSub>
      </p:bldGraphic>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apezoid 3"/>
          <p:cNvSpPr/>
          <p:nvPr/>
        </p:nvSpPr>
        <p:spPr>
          <a:xfrm>
            <a:off x="1703512" y="44624"/>
            <a:ext cx="1656184" cy="864096"/>
          </a:xfrm>
          <a:prstGeom prst="trapezoid">
            <a:avLst>
              <a:gd name="adj" fmla="val 13020"/>
            </a:avLst>
          </a:prstGeom>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en-GB" sz="3200" dirty="0"/>
          </a:p>
        </p:txBody>
      </p:sp>
      <p:sp>
        <p:nvSpPr>
          <p:cNvPr id="5" name="Trapezoid 4"/>
          <p:cNvSpPr/>
          <p:nvPr/>
        </p:nvSpPr>
        <p:spPr>
          <a:xfrm>
            <a:off x="4151784" y="44624"/>
            <a:ext cx="6336704" cy="864096"/>
          </a:xfrm>
          <a:prstGeom prst="trapezoid">
            <a:avLst>
              <a:gd name="adj" fmla="val 13020"/>
            </a:avLst>
          </a:prstGeom>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GB" sz="3200" dirty="0"/>
              <a:t>Establish a Sense of Urgency </a:t>
            </a:r>
          </a:p>
        </p:txBody>
      </p:sp>
      <p:sp>
        <p:nvSpPr>
          <p:cNvPr id="6" name="Trapezoid 5"/>
          <p:cNvSpPr/>
          <p:nvPr/>
        </p:nvSpPr>
        <p:spPr>
          <a:xfrm>
            <a:off x="1991544" y="-99392"/>
            <a:ext cx="2520280" cy="1152128"/>
          </a:xfrm>
          <a:prstGeom prst="trapezoid">
            <a:avLst>
              <a:gd name="adj" fmla="val 13020"/>
            </a:avLst>
          </a:prstGeom>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GB" sz="2800" b="1" dirty="0"/>
              <a:t>STAGE 1</a:t>
            </a:r>
          </a:p>
        </p:txBody>
      </p:sp>
      <p:sp>
        <p:nvSpPr>
          <p:cNvPr id="7" name="Trapezoid 6"/>
          <p:cNvSpPr/>
          <p:nvPr/>
        </p:nvSpPr>
        <p:spPr>
          <a:xfrm>
            <a:off x="1703512" y="836712"/>
            <a:ext cx="1656184" cy="864096"/>
          </a:xfrm>
          <a:prstGeom prst="trapezoid">
            <a:avLst>
              <a:gd name="adj" fmla="val 13020"/>
            </a:avLst>
          </a:prstGeom>
        </p:spPr>
        <p:style>
          <a:lnRef idx="0">
            <a:schemeClr val="accent4"/>
          </a:lnRef>
          <a:fillRef idx="3">
            <a:schemeClr val="accent4"/>
          </a:fillRef>
          <a:effectRef idx="3">
            <a:schemeClr val="accent4"/>
          </a:effectRef>
          <a:fontRef idx="minor">
            <a:schemeClr val="lt1"/>
          </a:fontRef>
        </p:style>
        <p:txBody>
          <a:bodyPr anchor="ctr"/>
          <a:lstStyle/>
          <a:p>
            <a:pPr algn="ctr">
              <a:defRPr/>
            </a:pPr>
            <a:endParaRPr lang="en-GB" sz="3200" dirty="0"/>
          </a:p>
        </p:txBody>
      </p:sp>
      <p:sp>
        <p:nvSpPr>
          <p:cNvPr id="8" name="Trapezoid 7"/>
          <p:cNvSpPr/>
          <p:nvPr/>
        </p:nvSpPr>
        <p:spPr>
          <a:xfrm>
            <a:off x="4151784" y="836712"/>
            <a:ext cx="6336704" cy="864096"/>
          </a:xfrm>
          <a:prstGeom prst="trapezoid">
            <a:avLst>
              <a:gd name="adj" fmla="val 13020"/>
            </a:avLst>
          </a:prstGeom>
        </p:spPr>
        <p:style>
          <a:lnRef idx="0">
            <a:schemeClr val="accent4"/>
          </a:lnRef>
          <a:fillRef idx="3">
            <a:schemeClr val="accent4"/>
          </a:fillRef>
          <a:effectRef idx="3">
            <a:schemeClr val="accent4"/>
          </a:effectRef>
          <a:fontRef idx="minor">
            <a:schemeClr val="lt1"/>
          </a:fontRef>
        </p:style>
        <p:txBody>
          <a:bodyPr anchor="ctr"/>
          <a:lstStyle/>
          <a:p>
            <a:pPr algn="ctr">
              <a:defRPr/>
            </a:pPr>
            <a:r>
              <a:rPr lang="en-GB" sz="3200" dirty="0"/>
              <a:t>Create a Guiding Team </a:t>
            </a:r>
          </a:p>
        </p:txBody>
      </p:sp>
      <p:sp>
        <p:nvSpPr>
          <p:cNvPr id="9" name="Trapezoid 8"/>
          <p:cNvSpPr/>
          <p:nvPr/>
        </p:nvSpPr>
        <p:spPr>
          <a:xfrm>
            <a:off x="1991544" y="692696"/>
            <a:ext cx="2520280" cy="1152128"/>
          </a:xfrm>
          <a:prstGeom prst="trapezoid">
            <a:avLst>
              <a:gd name="adj" fmla="val 13020"/>
            </a:avLst>
          </a:prstGeom>
        </p:spPr>
        <p:style>
          <a:lnRef idx="0">
            <a:schemeClr val="accent4"/>
          </a:lnRef>
          <a:fillRef idx="3">
            <a:schemeClr val="accent4"/>
          </a:fillRef>
          <a:effectRef idx="3">
            <a:schemeClr val="accent4"/>
          </a:effectRef>
          <a:fontRef idx="minor">
            <a:schemeClr val="lt1"/>
          </a:fontRef>
        </p:style>
        <p:txBody>
          <a:bodyPr anchor="ctr"/>
          <a:lstStyle/>
          <a:p>
            <a:pPr algn="ctr">
              <a:defRPr/>
            </a:pPr>
            <a:r>
              <a:rPr lang="en-GB" sz="2800" b="1" dirty="0"/>
              <a:t>STAGE 2</a:t>
            </a:r>
          </a:p>
        </p:txBody>
      </p:sp>
      <p:sp>
        <p:nvSpPr>
          <p:cNvPr id="10" name="Trapezoid 9"/>
          <p:cNvSpPr/>
          <p:nvPr/>
        </p:nvSpPr>
        <p:spPr>
          <a:xfrm>
            <a:off x="1703512" y="1700808"/>
            <a:ext cx="1656184" cy="864096"/>
          </a:xfrm>
          <a:prstGeom prst="trapezoid">
            <a:avLst>
              <a:gd name="adj" fmla="val 13020"/>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endParaRPr lang="en-GB" sz="3200" dirty="0"/>
          </a:p>
        </p:txBody>
      </p:sp>
      <p:sp>
        <p:nvSpPr>
          <p:cNvPr id="11" name="Trapezoid 10"/>
          <p:cNvSpPr/>
          <p:nvPr/>
        </p:nvSpPr>
        <p:spPr>
          <a:xfrm>
            <a:off x="4151784" y="1700808"/>
            <a:ext cx="6336704" cy="864096"/>
          </a:xfrm>
          <a:prstGeom prst="trapezoid">
            <a:avLst>
              <a:gd name="adj" fmla="val 13020"/>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GB" sz="3200" dirty="0"/>
              <a:t>Develop and Share a Vision </a:t>
            </a:r>
          </a:p>
        </p:txBody>
      </p:sp>
      <p:sp>
        <p:nvSpPr>
          <p:cNvPr id="12" name="Trapezoid 11"/>
          <p:cNvSpPr/>
          <p:nvPr/>
        </p:nvSpPr>
        <p:spPr>
          <a:xfrm>
            <a:off x="1991544" y="1556792"/>
            <a:ext cx="2520280" cy="1152128"/>
          </a:xfrm>
          <a:prstGeom prst="trapezoid">
            <a:avLst>
              <a:gd name="adj" fmla="val 13020"/>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GB" sz="2800" b="1" dirty="0"/>
              <a:t>STAGE 3</a:t>
            </a:r>
          </a:p>
        </p:txBody>
      </p:sp>
      <p:sp>
        <p:nvSpPr>
          <p:cNvPr id="13" name="Trapezoid 12"/>
          <p:cNvSpPr/>
          <p:nvPr/>
        </p:nvSpPr>
        <p:spPr>
          <a:xfrm>
            <a:off x="1703512" y="2564904"/>
            <a:ext cx="1728192" cy="864096"/>
          </a:xfrm>
          <a:prstGeom prst="trapezoid">
            <a:avLst>
              <a:gd name="adj" fmla="val 13020"/>
            </a:avLst>
          </a:prstGeom>
        </p:spPr>
        <p:style>
          <a:lnRef idx="0">
            <a:schemeClr val="dk1"/>
          </a:lnRef>
          <a:fillRef idx="3">
            <a:schemeClr val="dk1"/>
          </a:fillRef>
          <a:effectRef idx="3">
            <a:schemeClr val="dk1"/>
          </a:effectRef>
          <a:fontRef idx="minor">
            <a:schemeClr val="lt1"/>
          </a:fontRef>
        </p:style>
        <p:txBody>
          <a:bodyPr anchor="ctr"/>
          <a:lstStyle/>
          <a:p>
            <a:pPr algn="ctr">
              <a:defRPr/>
            </a:pPr>
            <a:endParaRPr lang="en-GB" sz="3200" dirty="0"/>
          </a:p>
        </p:txBody>
      </p:sp>
      <p:sp>
        <p:nvSpPr>
          <p:cNvPr id="14" name="Trapezoid 13"/>
          <p:cNvSpPr/>
          <p:nvPr/>
        </p:nvSpPr>
        <p:spPr>
          <a:xfrm>
            <a:off x="4223792" y="2564904"/>
            <a:ext cx="6336704" cy="864096"/>
          </a:xfrm>
          <a:prstGeom prst="trapezoid">
            <a:avLst>
              <a:gd name="adj" fmla="val 13020"/>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GB" sz="2800" dirty="0"/>
              <a:t>Communicate the Vision and Strategy </a:t>
            </a:r>
          </a:p>
        </p:txBody>
      </p:sp>
      <p:sp>
        <p:nvSpPr>
          <p:cNvPr id="15" name="Trapezoid 14"/>
          <p:cNvSpPr/>
          <p:nvPr/>
        </p:nvSpPr>
        <p:spPr>
          <a:xfrm>
            <a:off x="1991544" y="2420888"/>
            <a:ext cx="2592288" cy="1152128"/>
          </a:xfrm>
          <a:prstGeom prst="trapezoid">
            <a:avLst>
              <a:gd name="adj" fmla="val 13020"/>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GB" sz="2800" b="1" dirty="0"/>
              <a:t>STAGE 4</a:t>
            </a:r>
          </a:p>
        </p:txBody>
      </p:sp>
      <p:sp>
        <p:nvSpPr>
          <p:cNvPr id="16" name="Trapezoid 15"/>
          <p:cNvSpPr/>
          <p:nvPr/>
        </p:nvSpPr>
        <p:spPr>
          <a:xfrm>
            <a:off x="1703512" y="3434206"/>
            <a:ext cx="1662382" cy="864096"/>
          </a:xfrm>
          <a:prstGeom prst="trapezoid">
            <a:avLst>
              <a:gd name="adj" fmla="val 13020"/>
            </a:avLst>
          </a:prstGeom>
          <a:gradFill>
            <a:gsLst>
              <a:gs pos="0">
                <a:srgbClr val="DAAB00"/>
              </a:gs>
              <a:gs pos="15000">
                <a:srgbClr val="D2A500"/>
              </a:gs>
              <a:gs pos="62000">
                <a:srgbClr val="C89400"/>
              </a:gs>
              <a:gs pos="97000">
                <a:srgbClr val="8A5C00"/>
              </a:gs>
              <a:gs pos="100000">
                <a:srgbClr val="5C4000"/>
              </a:gs>
            </a:gsLst>
          </a:gradFill>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en-GB" sz="3200" dirty="0"/>
          </a:p>
        </p:txBody>
      </p:sp>
      <p:sp>
        <p:nvSpPr>
          <p:cNvPr id="17" name="Trapezoid 16"/>
          <p:cNvSpPr/>
          <p:nvPr/>
        </p:nvSpPr>
        <p:spPr>
          <a:xfrm>
            <a:off x="4029901" y="3429000"/>
            <a:ext cx="6530595" cy="864096"/>
          </a:xfrm>
          <a:prstGeom prst="trapezoid">
            <a:avLst>
              <a:gd name="adj" fmla="val 13020"/>
            </a:avLst>
          </a:prstGeom>
          <a:gradFill>
            <a:gsLst>
              <a:gs pos="0">
                <a:srgbClr val="DAAB00"/>
              </a:gs>
              <a:gs pos="15000">
                <a:srgbClr val="D2A500"/>
              </a:gs>
              <a:gs pos="62000">
                <a:srgbClr val="C89400"/>
              </a:gs>
              <a:gs pos="97000">
                <a:srgbClr val="8A5C00"/>
              </a:gs>
              <a:gs pos="100000">
                <a:srgbClr val="5C4000"/>
              </a:gs>
            </a:gsLst>
          </a:gradFill>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GB" sz="3200" dirty="0"/>
              <a:t>Encourage Action </a:t>
            </a:r>
          </a:p>
        </p:txBody>
      </p:sp>
      <p:sp>
        <p:nvSpPr>
          <p:cNvPr id="18" name="Trapezoid 17"/>
          <p:cNvSpPr/>
          <p:nvPr/>
        </p:nvSpPr>
        <p:spPr>
          <a:xfrm>
            <a:off x="1991544" y="3285998"/>
            <a:ext cx="2529724" cy="1160512"/>
          </a:xfrm>
          <a:prstGeom prst="trapezoid">
            <a:avLst>
              <a:gd name="adj" fmla="val 13020"/>
            </a:avLst>
          </a:prstGeom>
          <a:gradFill>
            <a:gsLst>
              <a:gs pos="0">
                <a:srgbClr val="DAAB00"/>
              </a:gs>
              <a:gs pos="15000">
                <a:srgbClr val="D2A500"/>
              </a:gs>
              <a:gs pos="62000">
                <a:srgbClr val="C89400"/>
              </a:gs>
              <a:gs pos="97000">
                <a:srgbClr val="8A5C00"/>
              </a:gs>
              <a:gs pos="100000">
                <a:srgbClr val="5C4000"/>
              </a:gs>
            </a:gsLst>
          </a:gradFill>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GB" sz="2800" b="1" dirty="0"/>
              <a:t>STAGE 5</a:t>
            </a:r>
          </a:p>
        </p:txBody>
      </p:sp>
      <p:sp>
        <p:nvSpPr>
          <p:cNvPr id="19" name="Trapezoid 18"/>
          <p:cNvSpPr/>
          <p:nvPr/>
        </p:nvSpPr>
        <p:spPr>
          <a:xfrm>
            <a:off x="1703513" y="4298302"/>
            <a:ext cx="1743968" cy="864096"/>
          </a:xfrm>
          <a:prstGeom prst="trapezoid">
            <a:avLst>
              <a:gd name="adj" fmla="val 13020"/>
            </a:avLst>
          </a:prstGeom>
          <a:gradFill>
            <a:gsLst>
              <a:gs pos="0">
                <a:srgbClr val="AA2828"/>
              </a:gs>
              <a:gs pos="15000">
                <a:srgbClr val="A92727"/>
              </a:gs>
              <a:gs pos="62000">
                <a:srgbClr val="791D1D"/>
              </a:gs>
              <a:gs pos="97000">
                <a:srgbClr val="5E1616"/>
              </a:gs>
              <a:gs pos="100000">
                <a:srgbClr val="3B0D0E"/>
              </a:gs>
            </a:gsLst>
          </a:gradFill>
        </p:spPr>
        <p:style>
          <a:lnRef idx="0">
            <a:schemeClr val="dk1"/>
          </a:lnRef>
          <a:fillRef idx="3">
            <a:schemeClr val="dk1"/>
          </a:fillRef>
          <a:effectRef idx="3">
            <a:schemeClr val="dk1"/>
          </a:effectRef>
          <a:fontRef idx="minor">
            <a:schemeClr val="lt1"/>
          </a:fontRef>
        </p:style>
        <p:txBody>
          <a:bodyPr anchor="ctr"/>
          <a:lstStyle/>
          <a:p>
            <a:pPr algn="ctr">
              <a:defRPr/>
            </a:pPr>
            <a:endParaRPr lang="en-GB" sz="3200" dirty="0"/>
          </a:p>
        </p:txBody>
      </p:sp>
      <p:sp>
        <p:nvSpPr>
          <p:cNvPr id="20" name="Trapezoid 19"/>
          <p:cNvSpPr/>
          <p:nvPr/>
        </p:nvSpPr>
        <p:spPr>
          <a:xfrm>
            <a:off x="4095552" y="4298302"/>
            <a:ext cx="6500328" cy="864096"/>
          </a:xfrm>
          <a:prstGeom prst="trapezoid">
            <a:avLst>
              <a:gd name="adj" fmla="val 13020"/>
            </a:avLst>
          </a:prstGeom>
          <a:gradFill>
            <a:gsLst>
              <a:gs pos="0">
                <a:srgbClr val="AA2828"/>
              </a:gs>
              <a:gs pos="15000">
                <a:srgbClr val="A92727"/>
              </a:gs>
              <a:gs pos="62000">
                <a:srgbClr val="791D1D"/>
              </a:gs>
              <a:gs pos="97000">
                <a:srgbClr val="5E1616"/>
              </a:gs>
              <a:gs pos="100000">
                <a:srgbClr val="3B0D0E"/>
              </a:gs>
            </a:gsLst>
          </a:gradFill>
        </p:spPr>
        <p:style>
          <a:lnRef idx="0">
            <a:schemeClr val="dk1"/>
          </a:lnRef>
          <a:fillRef idx="3">
            <a:schemeClr val="dk1"/>
          </a:fillRef>
          <a:effectRef idx="3">
            <a:schemeClr val="dk1"/>
          </a:effectRef>
          <a:fontRef idx="minor">
            <a:schemeClr val="lt1"/>
          </a:fontRef>
        </p:style>
        <p:txBody>
          <a:bodyPr anchor="ctr"/>
          <a:lstStyle/>
          <a:p>
            <a:pPr algn="ctr">
              <a:defRPr/>
            </a:pPr>
            <a:r>
              <a:rPr lang="en-GB" sz="3200" dirty="0"/>
              <a:t>Produce Short-Term Wins </a:t>
            </a:r>
          </a:p>
        </p:txBody>
      </p:sp>
      <p:sp>
        <p:nvSpPr>
          <p:cNvPr id="21" name="Trapezoid 20"/>
          <p:cNvSpPr/>
          <p:nvPr/>
        </p:nvSpPr>
        <p:spPr>
          <a:xfrm>
            <a:off x="1991544" y="4150094"/>
            <a:ext cx="2579960" cy="1152128"/>
          </a:xfrm>
          <a:prstGeom prst="trapezoid">
            <a:avLst>
              <a:gd name="adj" fmla="val 13020"/>
            </a:avLst>
          </a:prstGeom>
          <a:gradFill>
            <a:gsLst>
              <a:gs pos="0">
                <a:srgbClr val="AA2828"/>
              </a:gs>
              <a:gs pos="15000">
                <a:srgbClr val="A92727"/>
              </a:gs>
              <a:gs pos="62000">
                <a:srgbClr val="791D1D"/>
              </a:gs>
              <a:gs pos="97000">
                <a:srgbClr val="5E1616"/>
              </a:gs>
              <a:gs pos="100000">
                <a:srgbClr val="3B0D0E"/>
              </a:gs>
            </a:gsLst>
          </a:gradFill>
        </p:spPr>
        <p:style>
          <a:lnRef idx="0">
            <a:schemeClr val="dk1"/>
          </a:lnRef>
          <a:fillRef idx="3">
            <a:schemeClr val="dk1"/>
          </a:fillRef>
          <a:effectRef idx="3">
            <a:schemeClr val="dk1"/>
          </a:effectRef>
          <a:fontRef idx="minor">
            <a:schemeClr val="lt1"/>
          </a:fontRef>
        </p:style>
        <p:txBody>
          <a:bodyPr anchor="ctr"/>
          <a:lstStyle/>
          <a:p>
            <a:pPr algn="ctr">
              <a:defRPr/>
            </a:pPr>
            <a:r>
              <a:rPr lang="en-GB" sz="2800" b="1" dirty="0"/>
              <a:t>STAGE 6</a:t>
            </a:r>
          </a:p>
        </p:txBody>
      </p:sp>
      <p:sp>
        <p:nvSpPr>
          <p:cNvPr id="22" name="Trapezoid 21"/>
          <p:cNvSpPr/>
          <p:nvPr/>
        </p:nvSpPr>
        <p:spPr>
          <a:xfrm>
            <a:off x="4076667" y="5162398"/>
            <a:ext cx="6472133" cy="864096"/>
          </a:xfrm>
          <a:prstGeom prst="trapezoid">
            <a:avLst>
              <a:gd name="adj" fmla="val 13020"/>
            </a:avLst>
          </a:prstGeom>
          <a:gradFill>
            <a:gsLst>
              <a:gs pos="0">
                <a:srgbClr val="0F9525"/>
              </a:gs>
              <a:gs pos="15000">
                <a:srgbClr val="098D16"/>
              </a:gs>
              <a:gs pos="62000">
                <a:srgbClr val="0C7625"/>
              </a:gs>
              <a:gs pos="97000">
                <a:srgbClr val="084C0E"/>
              </a:gs>
              <a:gs pos="100000">
                <a:srgbClr val="0A2307"/>
              </a:gs>
            </a:gsLst>
          </a:gradFill>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GB" sz="2800" dirty="0"/>
              <a:t>Be Persistent and Encourage More Change </a:t>
            </a:r>
          </a:p>
        </p:txBody>
      </p:sp>
      <p:sp>
        <p:nvSpPr>
          <p:cNvPr id="23" name="Trapezoid 22"/>
          <p:cNvSpPr/>
          <p:nvPr/>
        </p:nvSpPr>
        <p:spPr>
          <a:xfrm>
            <a:off x="1703513" y="5166590"/>
            <a:ext cx="1725083" cy="864096"/>
          </a:xfrm>
          <a:prstGeom prst="trapezoid">
            <a:avLst>
              <a:gd name="adj" fmla="val 13020"/>
            </a:avLst>
          </a:prstGeom>
          <a:gradFill>
            <a:gsLst>
              <a:gs pos="0">
                <a:srgbClr val="0F9525"/>
              </a:gs>
              <a:gs pos="15000">
                <a:srgbClr val="098D16"/>
              </a:gs>
              <a:gs pos="62000">
                <a:srgbClr val="0C7625"/>
              </a:gs>
              <a:gs pos="97000">
                <a:srgbClr val="084C0E"/>
              </a:gs>
              <a:gs pos="100000">
                <a:srgbClr val="0A2307"/>
              </a:gs>
            </a:gsLst>
          </a:gra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en-GB" sz="2800" dirty="0"/>
          </a:p>
        </p:txBody>
      </p:sp>
      <p:sp>
        <p:nvSpPr>
          <p:cNvPr id="24" name="Trapezoid 23"/>
          <p:cNvSpPr/>
          <p:nvPr/>
        </p:nvSpPr>
        <p:spPr>
          <a:xfrm>
            <a:off x="1991545" y="5018382"/>
            <a:ext cx="2561075" cy="1152128"/>
          </a:xfrm>
          <a:prstGeom prst="trapezoid">
            <a:avLst>
              <a:gd name="adj" fmla="val 13020"/>
            </a:avLst>
          </a:prstGeom>
          <a:gradFill>
            <a:gsLst>
              <a:gs pos="0">
                <a:srgbClr val="0F9525"/>
              </a:gs>
              <a:gs pos="15000">
                <a:srgbClr val="098D16"/>
              </a:gs>
              <a:gs pos="62000">
                <a:srgbClr val="0C7625"/>
              </a:gs>
              <a:gs pos="97000">
                <a:srgbClr val="084C0E"/>
              </a:gs>
              <a:gs pos="100000">
                <a:srgbClr val="0A2307"/>
              </a:gs>
            </a:gsLst>
          </a:gradFill>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GB" sz="2800" b="1" dirty="0"/>
              <a:t>STAGE 7</a:t>
            </a:r>
          </a:p>
        </p:txBody>
      </p:sp>
      <p:sp>
        <p:nvSpPr>
          <p:cNvPr id="25" name="Trapezoid 24"/>
          <p:cNvSpPr/>
          <p:nvPr/>
        </p:nvSpPr>
        <p:spPr>
          <a:xfrm>
            <a:off x="1703514" y="6026494"/>
            <a:ext cx="1512167" cy="864096"/>
          </a:xfrm>
          <a:prstGeom prst="trapezoid">
            <a:avLst>
              <a:gd name="adj" fmla="val 13020"/>
            </a:avLst>
          </a:prstGeom>
          <a:gradFill>
            <a:gsLst>
              <a:gs pos="0">
                <a:srgbClr val="895976"/>
              </a:gs>
              <a:gs pos="15000">
                <a:srgbClr val="7E4A68"/>
              </a:gs>
              <a:gs pos="62000">
                <a:srgbClr val="613959"/>
              </a:gs>
              <a:gs pos="97000">
                <a:srgbClr val="432D3D"/>
              </a:gs>
              <a:gs pos="100000">
                <a:srgbClr val="291E32"/>
              </a:gs>
            </a:gsLst>
          </a:gra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en-GB" sz="3200" dirty="0"/>
          </a:p>
        </p:txBody>
      </p:sp>
      <p:sp>
        <p:nvSpPr>
          <p:cNvPr id="26" name="Trapezoid 25"/>
          <p:cNvSpPr/>
          <p:nvPr/>
        </p:nvSpPr>
        <p:spPr>
          <a:xfrm>
            <a:off x="3935760" y="6026494"/>
            <a:ext cx="6576790" cy="864096"/>
          </a:xfrm>
          <a:prstGeom prst="trapezoid">
            <a:avLst>
              <a:gd name="adj" fmla="val 13020"/>
            </a:avLst>
          </a:prstGeom>
          <a:gradFill>
            <a:gsLst>
              <a:gs pos="0">
                <a:srgbClr val="895976"/>
              </a:gs>
              <a:gs pos="15000">
                <a:srgbClr val="7E4A68"/>
              </a:gs>
              <a:gs pos="62000">
                <a:srgbClr val="613959"/>
              </a:gs>
              <a:gs pos="97000">
                <a:srgbClr val="432D3D"/>
              </a:gs>
              <a:gs pos="100000">
                <a:srgbClr val="291E32"/>
              </a:gs>
            </a:gsLst>
          </a:gradFill>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GB" sz="3200" dirty="0"/>
              <a:t>Make Change Last </a:t>
            </a:r>
          </a:p>
        </p:txBody>
      </p:sp>
      <p:sp>
        <p:nvSpPr>
          <p:cNvPr id="27" name="Trapezoid 26"/>
          <p:cNvSpPr/>
          <p:nvPr/>
        </p:nvSpPr>
        <p:spPr>
          <a:xfrm>
            <a:off x="1991545" y="5882478"/>
            <a:ext cx="2492176" cy="1152128"/>
          </a:xfrm>
          <a:prstGeom prst="trapezoid">
            <a:avLst>
              <a:gd name="adj" fmla="val 13020"/>
            </a:avLst>
          </a:prstGeom>
          <a:gradFill>
            <a:gsLst>
              <a:gs pos="0">
                <a:srgbClr val="895976"/>
              </a:gs>
              <a:gs pos="15000">
                <a:srgbClr val="7E4A68"/>
              </a:gs>
              <a:gs pos="62000">
                <a:srgbClr val="613959"/>
              </a:gs>
              <a:gs pos="97000">
                <a:srgbClr val="432D3D"/>
              </a:gs>
              <a:gs pos="100000">
                <a:srgbClr val="291E32"/>
              </a:gs>
            </a:gsLst>
          </a:gradFill>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GB" sz="2800" b="1" dirty="0"/>
              <a:t>STAGE 8</a:t>
            </a:r>
          </a:p>
        </p:txBody>
      </p:sp>
    </p:spTree>
    <p:extLst>
      <p:ext uri="{BB962C8B-B14F-4D97-AF65-F5344CB8AC3E}">
        <p14:creationId xmlns:p14="http://schemas.microsoft.com/office/powerpoint/2010/main" val="122988338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Organizational Change Readiness</a:t>
            </a:r>
            <a:endParaRPr lang="en-US" dirty="0"/>
          </a:p>
        </p:txBody>
      </p:sp>
      <p:sp>
        <p:nvSpPr>
          <p:cNvPr id="3" name="Content Placeholder 2"/>
          <p:cNvSpPr>
            <a:spLocks noGrp="1"/>
          </p:cNvSpPr>
          <p:nvPr>
            <p:ph sz="quarter" idx="1"/>
          </p:nvPr>
        </p:nvSpPr>
        <p:spPr>
          <a:xfrm>
            <a:off x="605142" y="1871472"/>
            <a:ext cx="4387850" cy="4572000"/>
          </a:xfrm>
        </p:spPr>
        <p:txBody>
          <a:bodyPr>
            <a:normAutofit/>
          </a:bodyPr>
          <a:lstStyle/>
          <a:p>
            <a:pPr lvl="1"/>
            <a:r>
              <a:rPr lang="en-US" sz="3600" dirty="0"/>
              <a:t>How do </a:t>
            </a:r>
            <a:r>
              <a:rPr lang="en-US" sz="3600" dirty="0" smtClean="0"/>
              <a:t>you and </a:t>
            </a:r>
            <a:r>
              <a:rPr lang="en-US" sz="3600" dirty="0"/>
              <a:t>your team experience change?</a:t>
            </a:r>
          </a:p>
          <a:p>
            <a:pPr lvl="1"/>
            <a:r>
              <a:rPr lang="en-US" sz="3600" dirty="0"/>
              <a:t>What are the implications for your organization?</a:t>
            </a:r>
          </a:p>
        </p:txBody>
      </p:sp>
      <p:pic>
        <p:nvPicPr>
          <p:cNvPr id="5" name="Content Placeholder 4"/>
          <p:cNvPicPr>
            <a:picLocks noGrp="1" noChangeAspect="1"/>
          </p:cNvPicPr>
          <p:nvPr>
            <p:ph sz="quarter" idx="2"/>
          </p:nvPr>
        </p:nvPicPr>
        <p:blipFill>
          <a:blip r:embed="rId3">
            <a:extLst>
              <a:ext uri="{28A0092B-C50C-407E-A947-70E740481C1C}">
                <a14:useLocalDpi xmlns:a14="http://schemas.microsoft.com/office/drawing/2010/main" val="0"/>
              </a:ext>
            </a:extLst>
          </a:blip>
          <a:stretch>
            <a:fillRect/>
          </a:stretch>
        </p:blipFill>
        <p:spPr>
          <a:xfrm>
            <a:off x="6369050" y="2583498"/>
            <a:ext cx="3886200" cy="2583180"/>
          </a:xfrm>
        </p:spPr>
      </p:pic>
    </p:spTree>
    <p:extLst>
      <p:ext uri="{BB962C8B-B14F-4D97-AF65-F5344CB8AC3E}">
        <p14:creationId xmlns:p14="http://schemas.microsoft.com/office/powerpoint/2010/main" val="64035693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Shape 824"/>
          <p:cNvSpPr txBox="1">
            <a:spLocks noGrp="1"/>
          </p:cNvSpPr>
          <p:nvPr>
            <p:ph type="ctrTitle"/>
          </p:nvPr>
        </p:nvSpPr>
        <p:spPr>
          <a:xfrm>
            <a:off x="2081049" y="1971863"/>
            <a:ext cx="8538825" cy="948300"/>
          </a:xfrm>
          <a:prstGeom prst="rect">
            <a:avLst/>
          </a:prstGeom>
        </p:spPr>
        <p:txBody>
          <a:bodyPr vert="horz" wrap="square" lIns="91425" tIns="91425" rIns="91425" bIns="91425" rtlCol="0" anchor="b" anchorCtr="0">
            <a:noAutofit/>
          </a:bodyPr>
          <a:lstStyle/>
          <a:p>
            <a:r>
              <a:rPr lang="en-US" dirty="0" smtClean="0"/>
              <a:t>Change Readiness </a:t>
            </a:r>
            <a:r>
              <a:rPr lang="en-US" smtClean="0"/>
              <a:t>&amp; Organizational Change Review</a:t>
            </a:r>
            <a:endParaRPr lang="en" dirty="0"/>
          </a:p>
        </p:txBody>
      </p:sp>
      <p:sp>
        <p:nvSpPr>
          <p:cNvPr id="825" name="Shape 825"/>
          <p:cNvSpPr txBox="1">
            <a:spLocks noGrp="1"/>
          </p:cNvSpPr>
          <p:nvPr>
            <p:ph type="subTitle" idx="1"/>
          </p:nvPr>
        </p:nvSpPr>
        <p:spPr>
          <a:xfrm>
            <a:off x="2081049" y="3128415"/>
            <a:ext cx="7916700" cy="2887373"/>
          </a:xfrm>
          <a:prstGeom prst="rect">
            <a:avLst/>
          </a:prstGeom>
          <a:solidFill>
            <a:srgbClr val="FFFFFF"/>
          </a:solidFill>
        </p:spPr>
        <p:txBody>
          <a:bodyPr vert="horz" wrap="square" lIns="91425" tIns="91425" rIns="91425" bIns="91425" rtlCol="0" anchor="t" anchorCtr="0">
            <a:noAutofit/>
          </a:bodyPr>
          <a:lstStyle/>
          <a:p>
            <a:pPr marL="457200" indent="-342900">
              <a:buClr>
                <a:schemeClr val="dk1"/>
              </a:buClr>
              <a:buSzPct val="100000"/>
              <a:buFont typeface="Calibri"/>
              <a:buAutoNum type="arabicPeriod"/>
            </a:pPr>
            <a:r>
              <a:rPr lang="en-US" sz="1800" dirty="0" smtClean="0">
                <a:solidFill>
                  <a:schemeClr val="dk1"/>
                </a:solidFill>
                <a:latin typeface="Calibri"/>
                <a:ea typeface="Calibri"/>
                <a:cs typeface="Calibri"/>
                <a:sym typeface="Calibri"/>
              </a:rPr>
              <a:t>There are eight change readiness factors that apply to individuals, teams and leaders.</a:t>
            </a:r>
          </a:p>
          <a:p>
            <a:pPr marL="457200" indent="-342900">
              <a:buClr>
                <a:schemeClr val="dk1"/>
              </a:buClr>
              <a:buSzPct val="100000"/>
              <a:buFont typeface="Calibri"/>
              <a:buAutoNum type="arabicPeriod"/>
            </a:pPr>
            <a:r>
              <a:rPr lang="en-US" sz="1800" dirty="0" smtClean="0">
                <a:solidFill>
                  <a:schemeClr val="dk1"/>
                </a:solidFill>
                <a:latin typeface="Calibri"/>
                <a:ea typeface="Calibri"/>
                <a:cs typeface="Calibri"/>
                <a:sym typeface="Calibri"/>
              </a:rPr>
              <a:t>An underused or overused factor is a possible weakness.</a:t>
            </a:r>
          </a:p>
          <a:p>
            <a:pPr marL="457200" indent="-342900">
              <a:buClr>
                <a:schemeClr val="dk1"/>
              </a:buClr>
              <a:buSzPct val="100000"/>
              <a:buFont typeface="Calibri"/>
              <a:buAutoNum type="arabicPeriod"/>
            </a:pPr>
            <a:r>
              <a:rPr lang="en-US" sz="1800" dirty="0" smtClean="0">
                <a:solidFill>
                  <a:schemeClr val="dk1"/>
                </a:solidFill>
                <a:latin typeface="Calibri"/>
                <a:ea typeface="Calibri"/>
                <a:cs typeface="Calibri"/>
                <a:sym typeface="Calibri"/>
              </a:rPr>
              <a:t>Strengths are found in the middle and not in the extremes.</a:t>
            </a:r>
          </a:p>
          <a:p>
            <a:pPr marL="457200" indent="-342900">
              <a:buClr>
                <a:schemeClr val="dk1"/>
              </a:buClr>
              <a:buSzPct val="100000"/>
              <a:buFont typeface="Calibri"/>
              <a:buAutoNum type="arabicPeriod"/>
            </a:pPr>
            <a:r>
              <a:rPr lang="en-US" sz="1800" dirty="0" smtClean="0">
                <a:solidFill>
                  <a:schemeClr val="dk1"/>
                </a:solidFill>
                <a:latin typeface="Calibri"/>
                <a:ea typeface="Calibri"/>
                <a:cs typeface="Calibri"/>
                <a:sym typeface="Calibri"/>
              </a:rPr>
              <a:t>Change is external &amp; transition is internal.</a:t>
            </a:r>
          </a:p>
          <a:p>
            <a:pPr marL="457200" indent="-342900">
              <a:buClr>
                <a:schemeClr val="dk1"/>
              </a:buClr>
              <a:buSzPct val="100000"/>
              <a:buFont typeface="Calibri"/>
              <a:buAutoNum type="arabicPeriod"/>
            </a:pPr>
            <a:r>
              <a:rPr lang="en-US" sz="1800" dirty="0" smtClean="0">
                <a:solidFill>
                  <a:schemeClr val="dk1"/>
                </a:solidFill>
                <a:latin typeface="Calibri"/>
                <a:ea typeface="Calibri"/>
                <a:cs typeface="Calibri"/>
                <a:sym typeface="Calibri"/>
              </a:rPr>
              <a:t>Transition is a process.</a:t>
            </a:r>
          </a:p>
          <a:p>
            <a:pPr marL="457200" indent="-342900">
              <a:buClr>
                <a:schemeClr val="dk1"/>
              </a:buClr>
              <a:buSzPct val="100000"/>
              <a:buFont typeface="Calibri"/>
              <a:buAutoNum type="arabicPeriod"/>
            </a:pPr>
            <a:r>
              <a:rPr lang="en-US" sz="1800" dirty="0" smtClean="0">
                <a:solidFill>
                  <a:schemeClr val="dk1"/>
                </a:solidFill>
                <a:latin typeface="Calibri"/>
                <a:ea typeface="Calibri"/>
                <a:cs typeface="Calibri"/>
                <a:sym typeface="Calibri"/>
              </a:rPr>
              <a:t>The brain is organized to approach reward and avoid threats.</a:t>
            </a:r>
          </a:p>
          <a:p>
            <a:pPr marL="457200" indent="-342900">
              <a:buClr>
                <a:schemeClr val="dk1"/>
              </a:buClr>
              <a:buSzPct val="100000"/>
              <a:buFont typeface="Calibri"/>
              <a:buAutoNum type="arabicPeriod"/>
            </a:pPr>
            <a:r>
              <a:rPr lang="en-US" sz="1800" dirty="0" smtClean="0">
                <a:solidFill>
                  <a:schemeClr val="dk1"/>
                </a:solidFill>
                <a:latin typeface="Calibri"/>
                <a:ea typeface="Calibri"/>
                <a:cs typeface="Calibri"/>
                <a:sym typeface="Calibri"/>
              </a:rPr>
              <a:t>There are eight stages of organizational change.</a:t>
            </a:r>
          </a:p>
          <a:p>
            <a:pPr marL="457200" indent="-342900">
              <a:buClr>
                <a:schemeClr val="dk1"/>
              </a:buClr>
              <a:buSzPct val="100000"/>
              <a:buFont typeface="Calibri"/>
              <a:buAutoNum type="arabicPeriod"/>
            </a:pPr>
            <a:endParaRPr lang="en-US" sz="1800" dirty="0" smtClean="0">
              <a:solidFill>
                <a:schemeClr val="dk1"/>
              </a:solidFill>
              <a:latin typeface="Calibri"/>
              <a:ea typeface="Calibri"/>
              <a:cs typeface="Calibri"/>
              <a:sym typeface="Calibri"/>
            </a:endParaRPr>
          </a:p>
          <a:p>
            <a:pPr marL="457200" indent="-342900">
              <a:buClr>
                <a:schemeClr val="dk1"/>
              </a:buClr>
              <a:buSzPct val="100000"/>
              <a:buFont typeface="Calibri"/>
              <a:buAutoNum type="arabicPeriod"/>
            </a:pPr>
            <a:endParaRPr lang="en-US" sz="1800" dirty="0" smtClean="0">
              <a:solidFill>
                <a:schemeClr val="dk1"/>
              </a:solidFill>
              <a:latin typeface="Calibri"/>
              <a:ea typeface="Calibri"/>
              <a:cs typeface="Calibri"/>
              <a:sym typeface="Calibri"/>
            </a:endParaRPr>
          </a:p>
          <a:p>
            <a:pPr marL="457200" indent="-342900">
              <a:buClr>
                <a:schemeClr val="dk1"/>
              </a:buClr>
              <a:buSzPct val="100000"/>
              <a:buFont typeface="Calibri"/>
              <a:buAutoNum type="arabicPeriod"/>
            </a:pPr>
            <a:endParaRPr lang="en-US" sz="1800" dirty="0" smtClean="0">
              <a:solidFill>
                <a:schemeClr val="dk1"/>
              </a:solidFill>
              <a:latin typeface="Calibri"/>
              <a:ea typeface="Calibri"/>
              <a:cs typeface="Calibri"/>
              <a:sym typeface="Calibri"/>
            </a:endParaRPr>
          </a:p>
          <a:p>
            <a:pPr marL="457200" indent="-342900">
              <a:buClr>
                <a:schemeClr val="dk1"/>
              </a:buClr>
              <a:buSzPct val="100000"/>
              <a:buFont typeface="Calibri"/>
              <a:buAutoNum type="arabicPeriod"/>
            </a:pPr>
            <a:endParaRPr lang="en" sz="18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336212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Shape 837"/>
          <p:cNvSpPr txBox="1">
            <a:spLocks noGrp="1"/>
          </p:cNvSpPr>
          <p:nvPr>
            <p:ph type="ctrTitle"/>
          </p:nvPr>
        </p:nvSpPr>
        <p:spPr>
          <a:xfrm>
            <a:off x="3070025" y="2034925"/>
            <a:ext cx="5832600" cy="829200"/>
          </a:xfrm>
          <a:prstGeom prst="rect">
            <a:avLst/>
          </a:prstGeom>
        </p:spPr>
        <p:txBody>
          <a:bodyPr vert="horz" wrap="square" lIns="91425" tIns="91425" rIns="91425" bIns="91425" rtlCol="0" anchor="b" anchorCtr="0">
            <a:noAutofit/>
          </a:bodyPr>
          <a:lstStyle/>
          <a:p>
            <a:r>
              <a:rPr lang="en"/>
              <a:t>Personal “ah-ha”</a:t>
            </a:r>
          </a:p>
        </p:txBody>
      </p:sp>
      <p:sp>
        <p:nvSpPr>
          <p:cNvPr id="838" name="Shape 838"/>
          <p:cNvSpPr txBox="1">
            <a:spLocks noGrp="1"/>
          </p:cNvSpPr>
          <p:nvPr>
            <p:ph type="subTitle" idx="1"/>
          </p:nvPr>
        </p:nvSpPr>
        <p:spPr>
          <a:xfrm>
            <a:off x="3167450" y="2905800"/>
            <a:ext cx="6634800" cy="601200"/>
          </a:xfrm>
          <a:prstGeom prst="rect">
            <a:avLst/>
          </a:prstGeom>
        </p:spPr>
        <p:txBody>
          <a:bodyPr vert="horz" wrap="square" lIns="91425" tIns="91425" rIns="91425" bIns="91425" rtlCol="0" anchor="t" anchorCtr="0">
            <a:noAutofit/>
          </a:bodyPr>
          <a:lstStyle/>
          <a:p>
            <a:pPr>
              <a:buClr>
                <a:schemeClr val="dk1"/>
              </a:buClr>
              <a:buSzPct val="25000"/>
            </a:pPr>
            <a:r>
              <a:rPr lang="en">
                <a:solidFill>
                  <a:srgbClr val="999999"/>
                </a:solidFill>
                <a:latin typeface="Calibri"/>
                <a:ea typeface="Calibri"/>
                <a:cs typeface="Calibri"/>
                <a:sym typeface="Calibri"/>
              </a:rPr>
              <a:t>Share - One  Thing</a:t>
            </a:r>
          </a:p>
        </p:txBody>
      </p:sp>
    </p:spTree>
    <p:extLst>
      <p:ext uri="{BB962C8B-B14F-4D97-AF65-F5344CB8AC3E}">
        <p14:creationId xmlns:p14="http://schemas.microsoft.com/office/powerpoint/2010/main" val="836358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Shape 630"/>
          <p:cNvSpPr txBox="1">
            <a:spLocks noGrp="1"/>
          </p:cNvSpPr>
          <p:nvPr>
            <p:ph type="ctrTitle"/>
          </p:nvPr>
        </p:nvSpPr>
        <p:spPr>
          <a:xfrm>
            <a:off x="3224185" y="1360350"/>
            <a:ext cx="5807400" cy="1546500"/>
          </a:xfrm>
          <a:prstGeom prst="rect">
            <a:avLst/>
          </a:prstGeom>
        </p:spPr>
        <p:txBody>
          <a:bodyPr vert="horz" wrap="square" lIns="91425" tIns="91425" rIns="91425" bIns="91425" rtlCol="0" anchor="t" anchorCtr="0">
            <a:noAutofit/>
          </a:bodyPr>
          <a:lstStyle/>
          <a:p>
            <a:r>
              <a:rPr lang="en" dirty="0"/>
              <a:t>Please </a:t>
            </a:r>
            <a:r>
              <a:rPr lang="en" dirty="0" smtClean="0"/>
              <a:t>read</a:t>
            </a:r>
            <a:r>
              <a:rPr lang="en-US" dirty="0" smtClean="0"/>
              <a:t> </a:t>
            </a:r>
            <a:r>
              <a:rPr lang="en" dirty="0" smtClean="0"/>
              <a:t>-</a:t>
            </a:r>
            <a:endParaRPr lang="en" dirty="0"/>
          </a:p>
        </p:txBody>
      </p:sp>
      <p:sp>
        <p:nvSpPr>
          <p:cNvPr id="631" name="Shape 631"/>
          <p:cNvSpPr txBox="1"/>
          <p:nvPr/>
        </p:nvSpPr>
        <p:spPr>
          <a:xfrm>
            <a:off x="3224175" y="2653975"/>
            <a:ext cx="6989700" cy="751500"/>
          </a:xfrm>
          <a:prstGeom prst="rect">
            <a:avLst/>
          </a:prstGeom>
          <a:noFill/>
          <a:ln>
            <a:noFill/>
          </a:ln>
        </p:spPr>
        <p:txBody>
          <a:bodyPr wrap="square" lIns="91425" tIns="91425" rIns="91425" bIns="91425" anchor="ctr" anchorCtr="0">
            <a:noAutofit/>
          </a:bodyPr>
          <a:lstStyle/>
          <a:p>
            <a:pPr>
              <a:lnSpc>
                <a:spcPct val="90000"/>
              </a:lnSpc>
              <a:spcBef>
                <a:spcPts val="640"/>
              </a:spcBef>
            </a:pPr>
            <a:endParaRPr sz="3000" dirty="0">
              <a:solidFill>
                <a:srgbClr val="B7B7B7"/>
              </a:solidFill>
              <a:latin typeface="Source Sans Pro"/>
              <a:ea typeface="Source Sans Pro"/>
              <a:cs typeface="Source Sans Pro"/>
              <a:sym typeface="Source Sans Pro"/>
            </a:endParaRPr>
          </a:p>
          <a:p>
            <a:pPr>
              <a:lnSpc>
                <a:spcPct val="90000"/>
              </a:lnSpc>
            </a:pPr>
            <a:r>
              <a:rPr lang="en" sz="2800" dirty="0" smtClean="0">
                <a:solidFill>
                  <a:srgbClr val="888888"/>
                </a:solidFill>
                <a:latin typeface="Calibri"/>
                <a:ea typeface="Calibri"/>
                <a:cs typeface="Calibri"/>
                <a:sym typeface="Calibri"/>
              </a:rPr>
              <a:t>“</a:t>
            </a:r>
            <a:r>
              <a:rPr lang="en-US" sz="2800" dirty="0" smtClean="0">
                <a:solidFill>
                  <a:srgbClr val="888888"/>
                </a:solidFill>
                <a:latin typeface="Calibri"/>
                <a:ea typeface="Calibri"/>
                <a:cs typeface="Calibri"/>
                <a:sym typeface="Calibri"/>
              </a:rPr>
              <a:t>Change Ability:  Ready or Not?</a:t>
            </a:r>
            <a:r>
              <a:rPr lang="en" sz="2800" dirty="0" smtClean="0">
                <a:solidFill>
                  <a:srgbClr val="888888"/>
                </a:solidFill>
                <a:latin typeface="Calibri"/>
                <a:ea typeface="Calibri"/>
                <a:cs typeface="Calibri"/>
                <a:sym typeface="Calibri"/>
              </a:rPr>
              <a:t>” </a:t>
            </a:r>
            <a:endParaRPr lang="en" sz="2800" dirty="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4060202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Shape 843"/>
          <p:cNvSpPr txBox="1">
            <a:spLocks noGrp="1"/>
          </p:cNvSpPr>
          <p:nvPr>
            <p:ph type="ctrTitle" idx="4294967295"/>
          </p:nvPr>
        </p:nvSpPr>
        <p:spPr>
          <a:xfrm>
            <a:off x="2209800" y="587123"/>
            <a:ext cx="7772400" cy="1546500"/>
          </a:xfrm>
          <a:prstGeom prst="rect">
            <a:avLst/>
          </a:prstGeom>
        </p:spPr>
        <p:txBody>
          <a:bodyPr vert="horz" wrap="square" lIns="91425" tIns="91425" rIns="91425" bIns="91425" rtlCol="0" anchor="b" anchorCtr="0">
            <a:noAutofit/>
          </a:bodyPr>
          <a:lstStyle/>
          <a:p>
            <a:pPr>
              <a:spcBef>
                <a:spcPts val="0"/>
              </a:spcBef>
            </a:pPr>
            <a:r>
              <a:rPr lang="en" sz="6000" b="1"/>
              <a:t>Thank you!</a:t>
            </a:r>
          </a:p>
        </p:txBody>
      </p:sp>
      <p:sp>
        <p:nvSpPr>
          <p:cNvPr id="844" name="Shape 844"/>
          <p:cNvSpPr txBox="1">
            <a:spLocks noGrp="1"/>
          </p:cNvSpPr>
          <p:nvPr>
            <p:ph type="subTitle" idx="4294967295"/>
          </p:nvPr>
        </p:nvSpPr>
        <p:spPr>
          <a:xfrm>
            <a:off x="2209800" y="2186550"/>
            <a:ext cx="6593700" cy="1046400"/>
          </a:xfrm>
          <a:prstGeom prst="rect">
            <a:avLst/>
          </a:prstGeom>
        </p:spPr>
        <p:txBody>
          <a:bodyPr vert="horz" wrap="square" lIns="91425" tIns="91425" rIns="91425" bIns="91425" rtlCol="0" anchor="t" anchorCtr="0">
            <a:noAutofit/>
          </a:bodyPr>
          <a:lstStyle/>
          <a:p>
            <a:pPr>
              <a:spcBef>
                <a:spcPts val="0"/>
              </a:spcBef>
              <a:buNone/>
            </a:pPr>
            <a:r>
              <a:rPr lang="en" sz="3600" b="1"/>
              <a:t>We value your feedback.</a:t>
            </a:r>
          </a:p>
        </p:txBody>
      </p:sp>
      <p:sp>
        <p:nvSpPr>
          <p:cNvPr id="845" name="Shape 845"/>
          <p:cNvSpPr txBox="1">
            <a:spLocks noGrp="1"/>
          </p:cNvSpPr>
          <p:nvPr>
            <p:ph type="body" idx="4294967295"/>
          </p:nvPr>
        </p:nvSpPr>
        <p:spPr>
          <a:xfrm>
            <a:off x="2209800" y="3285875"/>
            <a:ext cx="4863900" cy="3282000"/>
          </a:xfrm>
          <a:prstGeom prst="rect">
            <a:avLst/>
          </a:prstGeom>
        </p:spPr>
        <p:txBody>
          <a:bodyPr vert="horz" wrap="square" lIns="91425" tIns="91425" rIns="91425" bIns="91425" rtlCol="0" anchor="t" anchorCtr="0">
            <a:noAutofit/>
          </a:bodyPr>
          <a:lstStyle/>
          <a:p>
            <a:pPr>
              <a:buClr>
                <a:schemeClr val="dk1"/>
              </a:buClr>
              <a:buSzPct val="25000"/>
              <a:buNone/>
            </a:pPr>
            <a:r>
              <a:rPr lang="en">
                <a:solidFill>
                  <a:schemeClr val="dk1"/>
                </a:solidFill>
              </a:rPr>
              <a:t>Please complete a Feedback form before you leave.</a:t>
            </a:r>
          </a:p>
          <a:p>
            <a:pPr>
              <a:spcBef>
                <a:spcPts val="0"/>
              </a:spcBef>
              <a:buNone/>
            </a:pPr>
            <a:endParaRPr/>
          </a:p>
        </p:txBody>
      </p:sp>
    </p:spTree>
    <p:extLst>
      <p:ext uri="{BB962C8B-B14F-4D97-AF65-F5344CB8AC3E}">
        <p14:creationId xmlns:p14="http://schemas.microsoft.com/office/powerpoint/2010/main" val="223202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B857B999-089B-4C85-81AC-431415A2023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6"/>
            <a:ext cx="5452531" cy="5573711"/>
          </a:xfrm>
          <a:prstGeom prst="rect">
            <a:avLst/>
          </a:prstGeom>
          <a:noFill/>
          <a:ln w="6350" cap="sq" cmpd="sng" algn="ctr">
            <a:solidFill>
              <a:schemeClr val="tx1">
                <a:lumMod val="75000"/>
                <a:lumOff val="25000"/>
              </a:schemeClr>
            </a:solidFill>
            <a:prstDash val="solid"/>
            <a:miter lim="800000"/>
          </a:ln>
          <a:effectLst/>
        </p:spPr>
      </p:sp>
      <p:pic>
        <p:nvPicPr>
          <p:cNvPr id="4" name="Content Placeholder 3"/>
          <p:cNvPicPr>
            <a:picLocks noGrp="1" noChangeAspect="1"/>
          </p:cNvPicPr>
          <p:nvPr>
            <p:ph sz="quarter" idx="1"/>
          </p:nvPr>
        </p:nvPicPr>
        <p:blipFill>
          <a:blip r:embed="rId3"/>
          <a:stretch>
            <a:fillRect/>
          </a:stretch>
        </p:blipFill>
        <p:spPr>
          <a:xfrm>
            <a:off x="964860" y="1057092"/>
            <a:ext cx="4809744" cy="4746457"/>
          </a:xfrm>
          <a:prstGeom prst="rect">
            <a:avLst/>
          </a:prstGeom>
        </p:spPr>
      </p:pic>
      <p:sp>
        <p:nvSpPr>
          <p:cNvPr id="2" name="Title 1"/>
          <p:cNvSpPr>
            <a:spLocks noGrp="1"/>
          </p:cNvSpPr>
          <p:nvPr>
            <p:ph type="title"/>
          </p:nvPr>
        </p:nvSpPr>
        <p:spPr>
          <a:xfrm>
            <a:off x="6579474" y="740056"/>
            <a:ext cx="4887261" cy="5129785"/>
          </a:xfrm>
        </p:spPr>
        <p:txBody>
          <a:bodyPr vert="horz" lIns="91440" tIns="45720" rIns="91440" bIns="45720" rtlCol="0" anchor="ctr">
            <a:normAutofit/>
          </a:bodyPr>
          <a:lstStyle/>
          <a:p>
            <a:pPr algn="ctr"/>
            <a:r>
              <a:rPr lang="en-US" sz="6000" kern="1200" dirty="0" smtClean="0">
                <a:solidFill>
                  <a:schemeClr val="tx1"/>
                </a:solidFill>
                <a:latin typeface="+mj-lt"/>
                <a:ea typeface="+mj-ea"/>
                <a:cs typeface="+mj-cs"/>
              </a:rPr>
              <a:t>Change </a:t>
            </a:r>
            <a:r>
              <a:rPr lang="en-US" sz="6000" kern="1200" dirty="0">
                <a:solidFill>
                  <a:schemeClr val="tx1"/>
                </a:solidFill>
                <a:latin typeface="+mj-lt"/>
                <a:ea typeface="+mj-ea"/>
                <a:cs typeface="+mj-cs"/>
              </a:rPr>
              <a:t>Readiness </a:t>
            </a:r>
            <a:r>
              <a:rPr lang="en-US" sz="6000" kern="1200" dirty="0" smtClean="0">
                <a:solidFill>
                  <a:schemeClr val="tx1"/>
                </a:solidFill>
                <a:latin typeface="+mj-lt"/>
                <a:ea typeface="+mj-ea"/>
                <a:cs typeface="+mj-cs"/>
              </a:rPr>
              <a:t>for </a:t>
            </a:r>
            <a:r>
              <a:rPr lang="en-US" sz="6000" kern="1200" dirty="0">
                <a:solidFill>
                  <a:schemeClr val="tx1"/>
                </a:solidFill>
                <a:latin typeface="+mj-lt"/>
                <a:ea typeface="+mj-ea"/>
                <a:cs typeface="+mj-cs"/>
              </a:rPr>
              <a:t>Individuals &amp; Teams</a:t>
            </a:r>
          </a:p>
        </p:txBody>
      </p:sp>
    </p:spTree>
    <p:extLst>
      <p:ext uri="{BB962C8B-B14F-4D97-AF65-F5344CB8AC3E}">
        <p14:creationId xmlns:p14="http://schemas.microsoft.com/office/powerpoint/2010/main" val="2374901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B36F400F-DF28-43BC-8D8E-4929793B392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0000"/>
            </a:schemeClr>
          </a:solidFill>
          <a:ln w="127000" cap="sq" cmpd="thinThick">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668377"/>
            <a:ext cx="10515600" cy="1325563"/>
          </a:xfrm>
        </p:spPr>
        <p:txBody>
          <a:bodyPr>
            <a:normAutofit/>
          </a:bodyPr>
          <a:lstStyle/>
          <a:p>
            <a:r>
              <a:rPr lang="en-US" dirty="0"/>
              <a:t>The Good, the Bad and the Ugly</a:t>
            </a:r>
          </a:p>
        </p:txBody>
      </p:sp>
      <p:sp>
        <p:nvSpPr>
          <p:cNvPr id="4" name="Content Placeholder 3"/>
          <p:cNvSpPr>
            <a:spLocks noGrp="1"/>
          </p:cNvSpPr>
          <p:nvPr>
            <p:ph sz="quarter" idx="1"/>
          </p:nvPr>
        </p:nvSpPr>
        <p:spPr>
          <a:xfrm>
            <a:off x="838200" y="2177456"/>
            <a:ext cx="5097780" cy="3795748"/>
          </a:xfrm>
        </p:spPr>
        <p:txBody>
          <a:bodyPr>
            <a:normAutofit/>
          </a:bodyPr>
          <a:lstStyle/>
          <a:p>
            <a:pPr marL="0" indent="0">
              <a:buNone/>
            </a:pPr>
            <a:r>
              <a:rPr lang="en-US" sz="2400"/>
              <a:t>List Your Negative Reactions to Change</a:t>
            </a:r>
          </a:p>
          <a:p>
            <a:pPr marL="0" indent="0">
              <a:buNone/>
            </a:pPr>
            <a:r>
              <a:rPr lang="en-US" sz="2400"/>
              <a:t>________________________________________________________________________________________________________________________________________________________________	</a:t>
            </a:r>
          </a:p>
        </p:txBody>
      </p:sp>
      <p:sp>
        <p:nvSpPr>
          <p:cNvPr id="5" name="Content Placeholder 4"/>
          <p:cNvSpPr>
            <a:spLocks noGrp="1"/>
          </p:cNvSpPr>
          <p:nvPr>
            <p:ph sz="quarter" idx="2"/>
          </p:nvPr>
        </p:nvSpPr>
        <p:spPr>
          <a:xfrm>
            <a:off x="6256020" y="2177456"/>
            <a:ext cx="5097780" cy="3795748"/>
          </a:xfrm>
        </p:spPr>
        <p:txBody>
          <a:bodyPr>
            <a:normAutofit/>
          </a:bodyPr>
          <a:lstStyle/>
          <a:p>
            <a:pPr marL="0" indent="0">
              <a:buNone/>
            </a:pPr>
            <a:r>
              <a:rPr lang="en-US" sz="2400"/>
              <a:t>List Your Positive Reactions to Change</a:t>
            </a:r>
          </a:p>
          <a:p>
            <a:pPr marL="0" indent="0">
              <a:buNone/>
            </a:pPr>
            <a:r>
              <a:rPr lang="en-US" sz="2400"/>
              <a:t>________________________________________________________________________________________________________________________________________________________________	</a:t>
            </a:r>
          </a:p>
          <a:p>
            <a:pPr marL="0" indent="0">
              <a:buNone/>
            </a:pPr>
            <a:endParaRPr lang="en-US" sz="2400"/>
          </a:p>
        </p:txBody>
      </p:sp>
      <p:sp>
        <p:nvSpPr>
          <p:cNvPr id="8" name="Slide Number Placeholder 7"/>
          <p:cNvSpPr>
            <a:spLocks noGrp="1"/>
          </p:cNvSpPr>
          <p:nvPr>
            <p:ph type="sldNum" sz="quarter" idx="4294967295"/>
          </p:nvPr>
        </p:nvSpPr>
        <p:spPr>
          <a:xfrm>
            <a:off x="8610600" y="6152426"/>
            <a:ext cx="2743200" cy="365125"/>
          </a:xfrm>
          <a:prstGeom prst="rect">
            <a:avLst/>
          </a:prstGeom>
        </p:spPr>
        <p:txBody>
          <a:bodyPr>
            <a:normAutofit/>
          </a:bodyPr>
          <a:lstStyle/>
          <a:p>
            <a:pPr>
              <a:spcAft>
                <a:spcPts val="600"/>
              </a:spcAft>
            </a:pPr>
            <a:fld id="{B9655CDD-E73B-4C15-9A73-AEE1EFB1910B}" type="slidenum">
              <a:rPr lang="en-US" smtClean="0"/>
              <a:pPr>
                <a:spcAft>
                  <a:spcPts val="600"/>
                </a:spcAft>
              </a:pPr>
              <a:t>8</a:t>
            </a:fld>
            <a:endParaRPr lang="en-US" dirty="0"/>
          </a:p>
        </p:txBody>
      </p:sp>
    </p:spTree>
    <p:extLst>
      <p:ext uri="{BB962C8B-B14F-4D97-AF65-F5344CB8AC3E}">
        <p14:creationId xmlns:p14="http://schemas.microsoft.com/office/powerpoint/2010/main" val="1073005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28"/>
          <p:cNvSpPr/>
          <p:nvPr/>
        </p:nvSpPr>
        <p:spPr>
          <a:xfrm>
            <a:off x="6556375" y="5068889"/>
            <a:ext cx="2343150" cy="708025"/>
          </a:xfrm>
          <a:custGeom>
            <a:avLst/>
            <a:gdLst>
              <a:gd name="connsiteX0" fmla="*/ 78879 w 2686612"/>
              <a:gd name="connsiteY0" fmla="*/ 13826 h 877426"/>
              <a:gd name="connsiteX1" fmla="*/ 112745 w 2686612"/>
              <a:gd name="connsiteY1" fmla="*/ 64626 h 877426"/>
              <a:gd name="connsiteX2" fmla="*/ 1162612 w 2686612"/>
              <a:gd name="connsiteY2" fmla="*/ 521826 h 877426"/>
              <a:gd name="connsiteX3" fmla="*/ 2686612 w 2686612"/>
              <a:gd name="connsiteY3" fmla="*/ 877426 h 877426"/>
            </a:gdLst>
            <a:ahLst/>
            <a:cxnLst>
              <a:cxn ang="0">
                <a:pos x="connsiteX0" y="connsiteY0"/>
              </a:cxn>
              <a:cxn ang="0">
                <a:pos x="connsiteX1" y="connsiteY1"/>
              </a:cxn>
              <a:cxn ang="0">
                <a:pos x="connsiteX2" y="connsiteY2"/>
              </a:cxn>
              <a:cxn ang="0">
                <a:pos x="connsiteX3" y="connsiteY3"/>
              </a:cxn>
            </a:cxnLst>
            <a:rect l="l" t="t" r="r" b="b"/>
            <a:pathLst>
              <a:path w="2686612" h="877426">
                <a:moveTo>
                  <a:pt x="78879" y="13826"/>
                </a:moveTo>
                <a:cubicBezTo>
                  <a:pt x="5501" y="-3108"/>
                  <a:pt x="-67877" y="-20041"/>
                  <a:pt x="112745" y="64626"/>
                </a:cubicBezTo>
                <a:cubicBezTo>
                  <a:pt x="293367" y="149293"/>
                  <a:pt x="733634" y="386359"/>
                  <a:pt x="1162612" y="521826"/>
                </a:cubicBezTo>
                <a:cubicBezTo>
                  <a:pt x="1591590" y="657293"/>
                  <a:pt x="2139101" y="767359"/>
                  <a:pt x="2686612" y="877426"/>
                </a:cubicBezTo>
              </a:path>
            </a:pathLst>
          </a:custGeom>
          <a:ln w="25400">
            <a:solidFill>
              <a:schemeClr val="accent3">
                <a:lumMod val="50000"/>
              </a:schemeClr>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GB"/>
          </a:p>
        </p:txBody>
      </p:sp>
      <p:sp>
        <p:nvSpPr>
          <p:cNvPr id="35" name="Freeform 34"/>
          <p:cNvSpPr/>
          <p:nvPr/>
        </p:nvSpPr>
        <p:spPr>
          <a:xfrm>
            <a:off x="5649914" y="3852864"/>
            <a:ext cx="2092325" cy="566737"/>
          </a:xfrm>
          <a:custGeom>
            <a:avLst/>
            <a:gdLst>
              <a:gd name="connsiteX0" fmla="*/ 0 w 2184400"/>
              <a:gd name="connsiteY0" fmla="*/ 355600 h 638850"/>
              <a:gd name="connsiteX1" fmla="*/ 626533 w 2184400"/>
              <a:gd name="connsiteY1" fmla="*/ 626533 h 638850"/>
              <a:gd name="connsiteX2" fmla="*/ 2184400 w 2184400"/>
              <a:gd name="connsiteY2" fmla="*/ 0 h 638850"/>
            </a:gdLst>
            <a:ahLst/>
            <a:cxnLst>
              <a:cxn ang="0">
                <a:pos x="connsiteX0" y="connsiteY0"/>
              </a:cxn>
              <a:cxn ang="0">
                <a:pos x="connsiteX1" y="connsiteY1"/>
              </a:cxn>
              <a:cxn ang="0">
                <a:pos x="connsiteX2" y="connsiteY2"/>
              </a:cxn>
            </a:cxnLst>
            <a:rect l="l" t="t" r="r" b="b"/>
            <a:pathLst>
              <a:path w="2184400" h="638850">
                <a:moveTo>
                  <a:pt x="0" y="355600"/>
                </a:moveTo>
                <a:cubicBezTo>
                  <a:pt x="131233" y="520700"/>
                  <a:pt x="262466" y="685800"/>
                  <a:pt x="626533" y="626533"/>
                </a:cubicBezTo>
                <a:cubicBezTo>
                  <a:pt x="990600" y="567266"/>
                  <a:pt x="1587500" y="283633"/>
                  <a:pt x="2184400" y="0"/>
                </a:cubicBezTo>
              </a:path>
            </a:pathLst>
          </a:custGeom>
          <a:ln w="25400">
            <a:solidFill>
              <a:schemeClr val="accent5">
                <a:lumMod val="50000"/>
              </a:schemeClr>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GB"/>
          </a:p>
        </p:txBody>
      </p:sp>
      <p:sp>
        <p:nvSpPr>
          <p:cNvPr id="18" name="Rectangle 17"/>
          <p:cNvSpPr/>
          <p:nvPr/>
        </p:nvSpPr>
        <p:spPr>
          <a:xfrm>
            <a:off x="1524001" y="0"/>
            <a:ext cx="11144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3" name="Freeform 92"/>
          <p:cNvSpPr/>
          <p:nvPr/>
        </p:nvSpPr>
        <p:spPr>
          <a:xfrm>
            <a:off x="2368062" y="1617785"/>
            <a:ext cx="8001000" cy="3522802"/>
          </a:xfrm>
          <a:custGeom>
            <a:avLst/>
            <a:gdLst>
              <a:gd name="connsiteX0" fmla="*/ 0 w 8001000"/>
              <a:gd name="connsiteY0" fmla="*/ 1916723 h 3522802"/>
              <a:gd name="connsiteX1" fmla="*/ 1828800 w 8001000"/>
              <a:gd name="connsiteY1" fmla="*/ 861646 h 3522802"/>
              <a:gd name="connsiteX2" fmla="*/ 4607169 w 8001000"/>
              <a:gd name="connsiteY2" fmla="*/ 3516923 h 3522802"/>
              <a:gd name="connsiteX3" fmla="*/ 8001000 w 8001000"/>
              <a:gd name="connsiteY3" fmla="*/ 0 h 3522802"/>
            </a:gdLst>
            <a:ahLst/>
            <a:cxnLst>
              <a:cxn ang="0">
                <a:pos x="connsiteX0" y="connsiteY0"/>
              </a:cxn>
              <a:cxn ang="0">
                <a:pos x="connsiteX1" y="connsiteY1"/>
              </a:cxn>
              <a:cxn ang="0">
                <a:pos x="connsiteX2" y="connsiteY2"/>
              </a:cxn>
              <a:cxn ang="0">
                <a:pos x="connsiteX3" y="connsiteY3"/>
              </a:cxn>
            </a:cxnLst>
            <a:rect l="l" t="t" r="r" b="b"/>
            <a:pathLst>
              <a:path w="8001000" h="3522802">
                <a:moveTo>
                  <a:pt x="0" y="1916723"/>
                </a:moveTo>
                <a:cubicBezTo>
                  <a:pt x="530469" y="1255834"/>
                  <a:pt x="1060939" y="594946"/>
                  <a:pt x="1828800" y="861646"/>
                </a:cubicBezTo>
                <a:cubicBezTo>
                  <a:pt x="2596661" y="1128346"/>
                  <a:pt x="3578469" y="3660531"/>
                  <a:pt x="4607169" y="3516923"/>
                </a:cubicBezTo>
                <a:cubicBezTo>
                  <a:pt x="5635869" y="3373315"/>
                  <a:pt x="6818434" y="1686657"/>
                  <a:pt x="8001000" y="0"/>
                </a:cubicBezTo>
              </a:path>
            </a:pathLst>
          </a:custGeom>
        </p:spPr>
        <p:style>
          <a:lnRef idx="3">
            <a:schemeClr val="accent5"/>
          </a:lnRef>
          <a:fillRef idx="0">
            <a:schemeClr val="accent5"/>
          </a:fillRef>
          <a:effectRef idx="2">
            <a:schemeClr val="accent5"/>
          </a:effectRef>
          <a:fontRef idx="minor">
            <a:schemeClr val="tx1"/>
          </a:fontRef>
        </p:style>
        <p:txBody>
          <a:bodyPr anchor="ctr"/>
          <a:lstStyle/>
          <a:p>
            <a:pPr algn="ctr">
              <a:defRPr/>
            </a:pPr>
            <a:endParaRPr lang="en-GB"/>
          </a:p>
        </p:txBody>
      </p:sp>
      <p:cxnSp>
        <p:nvCxnSpPr>
          <p:cNvPr id="4" name="Straight Arrow Connector 3"/>
          <p:cNvCxnSpPr/>
          <p:nvPr/>
        </p:nvCxnSpPr>
        <p:spPr>
          <a:xfrm>
            <a:off x="2378075" y="6138863"/>
            <a:ext cx="7894638" cy="0"/>
          </a:xfrm>
          <a:prstGeom prst="straightConnector1">
            <a:avLst/>
          </a:prstGeom>
          <a:ln w="762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2374901" y="1598614"/>
            <a:ext cx="3175" cy="4573587"/>
          </a:xfrm>
          <a:prstGeom prst="straightConnector1">
            <a:avLst/>
          </a:prstGeom>
          <a:ln w="762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6" name="Text Box 35"/>
          <p:cNvSpPr txBox="1"/>
          <p:nvPr/>
        </p:nvSpPr>
        <p:spPr>
          <a:xfrm>
            <a:off x="4570414" y="6237289"/>
            <a:ext cx="2873375" cy="6889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a:spcBef>
                <a:spcPts val="600"/>
              </a:spcBef>
              <a:spcAft>
                <a:spcPts val="600"/>
              </a:spcAft>
              <a:defRPr/>
            </a:pPr>
            <a:r>
              <a:rPr lang="en-GB" sz="2800" b="1" dirty="0">
                <a:latin typeface="Trebuchet MS"/>
                <a:ea typeface="Times New Roman"/>
                <a:cs typeface="Times New Roman"/>
              </a:rPr>
              <a:t>Time</a:t>
            </a:r>
            <a:endParaRPr lang="en-GB" sz="1600" dirty="0">
              <a:latin typeface="Trebuchet MS"/>
              <a:ea typeface="Times New Roman"/>
              <a:cs typeface="Times New Roman"/>
            </a:endParaRPr>
          </a:p>
        </p:txBody>
      </p:sp>
      <p:sp>
        <p:nvSpPr>
          <p:cNvPr id="7" name="Text Box 40"/>
          <p:cNvSpPr txBox="1"/>
          <p:nvPr/>
        </p:nvSpPr>
        <p:spPr>
          <a:xfrm rot="16200000">
            <a:off x="1239838" y="1603376"/>
            <a:ext cx="1412875" cy="45720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a:spcBef>
                <a:spcPts val="600"/>
              </a:spcBef>
              <a:spcAft>
                <a:spcPts val="600"/>
              </a:spcAft>
              <a:defRPr/>
            </a:pPr>
            <a:r>
              <a:rPr lang="en-GB" sz="2000" dirty="0">
                <a:latin typeface="Trebuchet MS"/>
                <a:ea typeface="Times New Roman"/>
                <a:cs typeface="Times New Roman"/>
              </a:rPr>
              <a:t>HIGH</a:t>
            </a:r>
            <a:endParaRPr lang="en-GB" sz="1600" dirty="0">
              <a:latin typeface="Trebuchet MS"/>
              <a:ea typeface="Times New Roman"/>
              <a:cs typeface="Times New Roman"/>
            </a:endParaRPr>
          </a:p>
        </p:txBody>
      </p:sp>
      <p:sp>
        <p:nvSpPr>
          <p:cNvPr id="8" name="Text Box 41"/>
          <p:cNvSpPr txBox="1"/>
          <p:nvPr/>
        </p:nvSpPr>
        <p:spPr>
          <a:xfrm rot="16200000">
            <a:off x="1223169" y="5645944"/>
            <a:ext cx="1414462" cy="48895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a:spcBef>
                <a:spcPts val="600"/>
              </a:spcBef>
              <a:spcAft>
                <a:spcPts val="600"/>
              </a:spcAft>
              <a:defRPr/>
            </a:pPr>
            <a:r>
              <a:rPr lang="en-GB" sz="2000" dirty="0">
                <a:latin typeface="Trebuchet MS"/>
                <a:ea typeface="Times New Roman"/>
                <a:cs typeface="Times New Roman"/>
              </a:rPr>
              <a:t>LOW</a:t>
            </a:r>
            <a:endParaRPr lang="en-GB" sz="1600" dirty="0">
              <a:latin typeface="Trebuchet MS"/>
              <a:ea typeface="Times New Roman"/>
              <a:cs typeface="Times New Roman"/>
            </a:endParaRPr>
          </a:p>
        </p:txBody>
      </p:sp>
      <p:sp>
        <p:nvSpPr>
          <p:cNvPr id="9" name="Text Box 43"/>
          <p:cNvSpPr txBox="1"/>
          <p:nvPr/>
        </p:nvSpPr>
        <p:spPr>
          <a:xfrm rot="16200000">
            <a:off x="23020" y="3561557"/>
            <a:ext cx="3659187" cy="51435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a:spcBef>
                <a:spcPts val="600"/>
              </a:spcBef>
              <a:spcAft>
                <a:spcPts val="600"/>
              </a:spcAft>
              <a:defRPr/>
            </a:pPr>
            <a:r>
              <a:rPr lang="en-GB" sz="2800" b="1" dirty="0">
                <a:latin typeface="Trebuchet MS"/>
                <a:ea typeface="Times New Roman"/>
                <a:cs typeface="Times New Roman"/>
              </a:rPr>
              <a:t>Acceptance</a:t>
            </a:r>
            <a:endParaRPr lang="en-GB" sz="1600" dirty="0">
              <a:latin typeface="Trebuchet MS"/>
              <a:ea typeface="Times New Roman"/>
              <a:cs typeface="Times New Roman"/>
            </a:endParaRPr>
          </a:p>
        </p:txBody>
      </p:sp>
      <p:sp>
        <p:nvSpPr>
          <p:cNvPr id="15" name="Text Box 35"/>
          <p:cNvSpPr txBox="1"/>
          <p:nvPr/>
        </p:nvSpPr>
        <p:spPr>
          <a:xfrm>
            <a:off x="2174876" y="3984626"/>
            <a:ext cx="2016125" cy="576263"/>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a:spcBef>
                <a:spcPts val="600"/>
              </a:spcBef>
              <a:spcAft>
                <a:spcPts val="600"/>
              </a:spcAft>
              <a:defRPr/>
            </a:pPr>
            <a:r>
              <a:rPr lang="en-GB" sz="2400" b="1" dirty="0">
                <a:latin typeface="Trebuchet MS"/>
                <a:ea typeface="Times New Roman"/>
                <a:cs typeface="Times New Roman"/>
              </a:rPr>
              <a:t>Anxiety</a:t>
            </a:r>
            <a:endParaRPr lang="en-GB" sz="1400" dirty="0">
              <a:latin typeface="Trebuchet MS"/>
              <a:ea typeface="Times New Roman"/>
              <a:cs typeface="Times New Roman"/>
            </a:endParaRPr>
          </a:p>
        </p:txBody>
      </p:sp>
      <p:cxnSp>
        <p:nvCxnSpPr>
          <p:cNvPr id="16" name="Straight Arrow Connector 15"/>
          <p:cNvCxnSpPr/>
          <p:nvPr/>
        </p:nvCxnSpPr>
        <p:spPr>
          <a:xfrm flipH="1" flipV="1">
            <a:off x="2974975" y="3233739"/>
            <a:ext cx="107950" cy="60483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495675" y="1663701"/>
            <a:ext cx="173038" cy="650875"/>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1" name="Text Box 35"/>
          <p:cNvSpPr txBox="1"/>
          <p:nvPr/>
        </p:nvSpPr>
        <p:spPr>
          <a:xfrm>
            <a:off x="2573338" y="1127126"/>
            <a:ext cx="2017712" cy="576263"/>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a:spcBef>
                <a:spcPts val="600"/>
              </a:spcBef>
              <a:spcAft>
                <a:spcPts val="600"/>
              </a:spcAft>
              <a:defRPr/>
            </a:pPr>
            <a:r>
              <a:rPr lang="en-GB" sz="2400" b="1" dirty="0">
                <a:latin typeface="Trebuchet MS"/>
                <a:ea typeface="Times New Roman"/>
                <a:cs typeface="Times New Roman"/>
              </a:rPr>
              <a:t>Happiness</a:t>
            </a:r>
            <a:endParaRPr lang="en-GB" sz="1400" dirty="0">
              <a:latin typeface="Trebuchet MS"/>
              <a:ea typeface="Times New Roman"/>
              <a:cs typeface="Times New Roman"/>
            </a:endParaRPr>
          </a:p>
        </p:txBody>
      </p:sp>
      <p:sp>
        <p:nvSpPr>
          <p:cNvPr id="22" name="Text Box 35"/>
          <p:cNvSpPr txBox="1"/>
          <p:nvPr/>
        </p:nvSpPr>
        <p:spPr>
          <a:xfrm>
            <a:off x="3635376" y="3584576"/>
            <a:ext cx="1223963" cy="576263"/>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a:spcBef>
                <a:spcPts val="600"/>
              </a:spcBef>
              <a:spcAft>
                <a:spcPts val="600"/>
              </a:spcAft>
              <a:defRPr/>
            </a:pPr>
            <a:r>
              <a:rPr lang="en-GB" sz="2400" b="1" dirty="0">
                <a:latin typeface="Trebuchet MS"/>
                <a:ea typeface="Times New Roman"/>
                <a:cs typeface="Times New Roman"/>
              </a:rPr>
              <a:t>Fear</a:t>
            </a:r>
            <a:endParaRPr lang="en-GB" sz="1400" dirty="0">
              <a:latin typeface="Trebuchet MS"/>
              <a:ea typeface="Times New Roman"/>
              <a:cs typeface="Times New Roman"/>
            </a:endParaRPr>
          </a:p>
        </p:txBody>
      </p:sp>
      <p:cxnSp>
        <p:nvCxnSpPr>
          <p:cNvPr id="23" name="Straight Arrow Connector 22"/>
          <p:cNvCxnSpPr/>
          <p:nvPr/>
        </p:nvCxnSpPr>
        <p:spPr>
          <a:xfrm flipV="1">
            <a:off x="4295776" y="3068638"/>
            <a:ext cx="360363" cy="436562"/>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0" name="Text Box 35"/>
          <p:cNvSpPr txBox="1"/>
          <p:nvPr/>
        </p:nvSpPr>
        <p:spPr>
          <a:xfrm>
            <a:off x="4191001" y="4395788"/>
            <a:ext cx="1223963" cy="576262"/>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a:spcBef>
                <a:spcPts val="600"/>
              </a:spcBef>
              <a:spcAft>
                <a:spcPts val="600"/>
              </a:spcAft>
              <a:defRPr/>
            </a:pPr>
            <a:r>
              <a:rPr lang="en-GB" sz="2400" b="1" dirty="0">
                <a:latin typeface="Trebuchet MS"/>
                <a:ea typeface="Times New Roman"/>
                <a:cs typeface="Times New Roman"/>
              </a:rPr>
              <a:t>Threat</a:t>
            </a:r>
            <a:endParaRPr lang="en-GB" sz="1400" dirty="0">
              <a:latin typeface="Trebuchet MS"/>
              <a:ea typeface="Times New Roman"/>
              <a:cs typeface="Times New Roman"/>
            </a:endParaRPr>
          </a:p>
        </p:txBody>
      </p:sp>
      <p:cxnSp>
        <p:nvCxnSpPr>
          <p:cNvPr id="26" name="Straight Arrow Connector 25"/>
          <p:cNvCxnSpPr/>
          <p:nvPr/>
        </p:nvCxnSpPr>
        <p:spPr>
          <a:xfrm flipV="1">
            <a:off x="4945064" y="3852864"/>
            <a:ext cx="276225" cy="504825"/>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4" name="Text Box 35"/>
          <p:cNvSpPr txBox="1"/>
          <p:nvPr/>
        </p:nvSpPr>
        <p:spPr>
          <a:xfrm>
            <a:off x="4859338" y="5103813"/>
            <a:ext cx="1223962" cy="576262"/>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a:spcBef>
                <a:spcPts val="600"/>
              </a:spcBef>
              <a:spcAft>
                <a:spcPts val="600"/>
              </a:spcAft>
              <a:defRPr/>
            </a:pPr>
            <a:r>
              <a:rPr lang="en-GB" sz="2400" b="1" dirty="0">
                <a:latin typeface="Trebuchet MS"/>
                <a:ea typeface="Times New Roman"/>
                <a:cs typeface="Times New Roman"/>
              </a:rPr>
              <a:t>Guilt </a:t>
            </a:r>
            <a:endParaRPr lang="en-GB" sz="1400" dirty="0">
              <a:latin typeface="Trebuchet MS"/>
              <a:ea typeface="Times New Roman"/>
              <a:cs typeface="Times New Roman"/>
            </a:endParaRPr>
          </a:p>
        </p:txBody>
      </p:sp>
      <p:cxnSp>
        <p:nvCxnSpPr>
          <p:cNvPr id="25" name="Straight Arrow Connector 24"/>
          <p:cNvCxnSpPr/>
          <p:nvPr/>
        </p:nvCxnSpPr>
        <p:spPr>
          <a:xfrm flipV="1">
            <a:off x="5665789" y="4598989"/>
            <a:ext cx="276225" cy="504825"/>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6146801" y="5200650"/>
            <a:ext cx="371475" cy="47625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 Box 35"/>
          <p:cNvSpPr txBox="1"/>
          <p:nvPr/>
        </p:nvSpPr>
        <p:spPr>
          <a:xfrm>
            <a:off x="5519738" y="5589588"/>
            <a:ext cx="1898650" cy="576262"/>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a:spcBef>
                <a:spcPts val="600"/>
              </a:spcBef>
              <a:spcAft>
                <a:spcPts val="600"/>
              </a:spcAft>
              <a:defRPr/>
            </a:pPr>
            <a:r>
              <a:rPr lang="en-GB" sz="2400" b="1" dirty="0">
                <a:latin typeface="Trebuchet MS"/>
                <a:ea typeface="Times New Roman"/>
                <a:cs typeface="Times New Roman"/>
              </a:rPr>
              <a:t>Depression</a:t>
            </a:r>
            <a:endParaRPr lang="en-GB" sz="1400" dirty="0">
              <a:latin typeface="Trebuchet MS"/>
              <a:ea typeface="Times New Roman"/>
              <a:cs typeface="Times New Roman"/>
            </a:endParaRPr>
          </a:p>
        </p:txBody>
      </p:sp>
      <p:sp>
        <p:nvSpPr>
          <p:cNvPr id="36" name="Text Box 35"/>
          <p:cNvSpPr txBox="1"/>
          <p:nvPr/>
        </p:nvSpPr>
        <p:spPr>
          <a:xfrm>
            <a:off x="6518276" y="3205164"/>
            <a:ext cx="2511425" cy="50482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a:spcBef>
                <a:spcPts val="600"/>
              </a:spcBef>
              <a:spcAft>
                <a:spcPts val="600"/>
              </a:spcAft>
              <a:defRPr/>
            </a:pPr>
            <a:r>
              <a:rPr lang="en-GB" sz="2400" b="1" dirty="0">
                <a:latin typeface="Trebuchet MS"/>
                <a:ea typeface="Times New Roman"/>
                <a:cs typeface="Times New Roman"/>
              </a:rPr>
              <a:t>Disillusionment</a:t>
            </a:r>
            <a:endParaRPr lang="en-GB" sz="1400" dirty="0">
              <a:latin typeface="Trebuchet MS"/>
              <a:ea typeface="Times New Roman"/>
              <a:cs typeface="Times New Roman"/>
            </a:endParaRPr>
          </a:p>
        </p:txBody>
      </p:sp>
      <p:cxnSp>
        <p:nvCxnSpPr>
          <p:cNvPr id="37" name="Straight Arrow Connector 36"/>
          <p:cNvCxnSpPr/>
          <p:nvPr/>
        </p:nvCxnSpPr>
        <p:spPr>
          <a:xfrm>
            <a:off x="7065963" y="3663951"/>
            <a:ext cx="323850" cy="174625"/>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8" name="Freeform 37"/>
          <p:cNvSpPr/>
          <p:nvPr/>
        </p:nvSpPr>
        <p:spPr>
          <a:xfrm>
            <a:off x="4568825" y="2743201"/>
            <a:ext cx="2319338" cy="328613"/>
          </a:xfrm>
          <a:custGeom>
            <a:avLst/>
            <a:gdLst>
              <a:gd name="connsiteX0" fmla="*/ 0 w 2319867"/>
              <a:gd name="connsiteY0" fmla="*/ 0 h 328746"/>
              <a:gd name="connsiteX1" fmla="*/ 575733 w 2319867"/>
              <a:gd name="connsiteY1" fmla="*/ 203200 h 328746"/>
              <a:gd name="connsiteX2" fmla="*/ 1659467 w 2319867"/>
              <a:gd name="connsiteY2" fmla="*/ 321733 h 328746"/>
              <a:gd name="connsiteX3" fmla="*/ 2319867 w 2319867"/>
              <a:gd name="connsiteY3" fmla="*/ 304800 h 328746"/>
            </a:gdLst>
            <a:ahLst/>
            <a:cxnLst>
              <a:cxn ang="0">
                <a:pos x="connsiteX0" y="connsiteY0"/>
              </a:cxn>
              <a:cxn ang="0">
                <a:pos x="connsiteX1" y="connsiteY1"/>
              </a:cxn>
              <a:cxn ang="0">
                <a:pos x="connsiteX2" y="connsiteY2"/>
              </a:cxn>
              <a:cxn ang="0">
                <a:pos x="connsiteX3" y="connsiteY3"/>
              </a:cxn>
            </a:cxnLst>
            <a:rect l="l" t="t" r="r" b="b"/>
            <a:pathLst>
              <a:path w="2319867" h="328746">
                <a:moveTo>
                  <a:pt x="0" y="0"/>
                </a:moveTo>
                <a:cubicBezTo>
                  <a:pt x="149577" y="74789"/>
                  <a:pt x="299155" y="149578"/>
                  <a:pt x="575733" y="203200"/>
                </a:cubicBezTo>
                <a:cubicBezTo>
                  <a:pt x="852311" y="256822"/>
                  <a:pt x="1368778" y="304800"/>
                  <a:pt x="1659467" y="321733"/>
                </a:cubicBezTo>
                <a:cubicBezTo>
                  <a:pt x="1950156" y="338666"/>
                  <a:pt x="2135011" y="321733"/>
                  <a:pt x="2319867" y="304800"/>
                </a:cubicBezTo>
              </a:path>
            </a:pathLst>
          </a:custGeom>
          <a:ln w="25400">
            <a:solidFill>
              <a:schemeClr val="tx2">
                <a:lumMod val="50000"/>
              </a:schemeClr>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GB"/>
          </a:p>
        </p:txBody>
      </p:sp>
      <p:cxnSp>
        <p:nvCxnSpPr>
          <p:cNvPr id="39" name="Straight Arrow Connector 38"/>
          <p:cNvCxnSpPr/>
          <p:nvPr/>
        </p:nvCxnSpPr>
        <p:spPr>
          <a:xfrm flipH="1">
            <a:off x="6324601" y="2424114"/>
            <a:ext cx="144463" cy="4841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0" name="Text Box 35"/>
          <p:cNvSpPr txBox="1"/>
          <p:nvPr/>
        </p:nvSpPr>
        <p:spPr>
          <a:xfrm>
            <a:off x="8470900" y="4841876"/>
            <a:ext cx="1898650" cy="576263"/>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a:spcBef>
                <a:spcPts val="600"/>
              </a:spcBef>
              <a:spcAft>
                <a:spcPts val="600"/>
              </a:spcAft>
              <a:defRPr/>
            </a:pPr>
            <a:r>
              <a:rPr lang="en-GB" sz="2400" b="1" dirty="0">
                <a:latin typeface="Trebuchet MS"/>
                <a:ea typeface="Times New Roman"/>
                <a:cs typeface="Times New Roman"/>
              </a:rPr>
              <a:t>Hostility</a:t>
            </a:r>
            <a:endParaRPr lang="en-GB" sz="1400" dirty="0">
              <a:latin typeface="Trebuchet MS"/>
              <a:ea typeface="Times New Roman"/>
              <a:cs typeface="Times New Roman"/>
            </a:endParaRPr>
          </a:p>
        </p:txBody>
      </p:sp>
      <p:cxnSp>
        <p:nvCxnSpPr>
          <p:cNvPr id="41" name="Straight Arrow Connector 40"/>
          <p:cNvCxnSpPr/>
          <p:nvPr/>
        </p:nvCxnSpPr>
        <p:spPr>
          <a:xfrm flipH="1">
            <a:off x="8682038" y="5338764"/>
            <a:ext cx="444500" cy="30003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4" name="Text Box 35"/>
          <p:cNvSpPr txBox="1"/>
          <p:nvPr/>
        </p:nvSpPr>
        <p:spPr>
          <a:xfrm>
            <a:off x="5467350" y="1919289"/>
            <a:ext cx="1911350" cy="50482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a:spcBef>
                <a:spcPts val="600"/>
              </a:spcBef>
              <a:spcAft>
                <a:spcPts val="600"/>
              </a:spcAft>
              <a:defRPr/>
            </a:pPr>
            <a:r>
              <a:rPr lang="en-GB" sz="2400" b="1" dirty="0">
                <a:latin typeface="Trebuchet MS"/>
                <a:ea typeface="Times New Roman"/>
                <a:cs typeface="Times New Roman"/>
              </a:rPr>
              <a:t>Denial</a:t>
            </a:r>
            <a:endParaRPr lang="en-GB" sz="1400" dirty="0">
              <a:latin typeface="Trebuchet MS"/>
              <a:ea typeface="Times New Roman"/>
              <a:cs typeface="Times New Roman"/>
            </a:endParaRPr>
          </a:p>
        </p:txBody>
      </p:sp>
      <p:cxnSp>
        <p:nvCxnSpPr>
          <p:cNvPr id="44" name="Straight Arrow Connector 43"/>
          <p:cNvCxnSpPr>
            <a:stCxn id="46" idx="3"/>
          </p:cNvCxnSpPr>
          <p:nvPr/>
        </p:nvCxnSpPr>
        <p:spPr>
          <a:xfrm>
            <a:off x="9420226" y="1703388"/>
            <a:ext cx="619125" cy="144462"/>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5" name="Text Box 35"/>
          <p:cNvSpPr txBox="1"/>
          <p:nvPr/>
        </p:nvSpPr>
        <p:spPr>
          <a:xfrm>
            <a:off x="8770938" y="3865564"/>
            <a:ext cx="1897062" cy="82232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a:spcBef>
                <a:spcPts val="600"/>
              </a:spcBef>
              <a:spcAft>
                <a:spcPts val="600"/>
              </a:spcAft>
              <a:defRPr/>
            </a:pPr>
            <a:r>
              <a:rPr lang="en-GB" sz="2400" b="1" dirty="0">
                <a:latin typeface="Trebuchet MS"/>
                <a:ea typeface="Times New Roman"/>
                <a:cs typeface="Times New Roman"/>
              </a:rPr>
              <a:t>Gradual Acceptance </a:t>
            </a:r>
            <a:endParaRPr lang="en-GB" sz="1400" dirty="0">
              <a:latin typeface="Trebuchet MS"/>
              <a:ea typeface="Times New Roman"/>
              <a:cs typeface="Times New Roman"/>
            </a:endParaRPr>
          </a:p>
        </p:txBody>
      </p:sp>
      <p:sp>
        <p:nvSpPr>
          <p:cNvPr id="46" name="Text Box 35"/>
          <p:cNvSpPr txBox="1"/>
          <p:nvPr/>
        </p:nvSpPr>
        <p:spPr>
          <a:xfrm>
            <a:off x="7523163" y="1292226"/>
            <a:ext cx="1897062" cy="82232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a:spcBef>
                <a:spcPts val="600"/>
              </a:spcBef>
              <a:spcAft>
                <a:spcPts val="600"/>
              </a:spcAft>
              <a:defRPr/>
            </a:pPr>
            <a:r>
              <a:rPr lang="en-GB" sz="3200" b="1" dirty="0">
                <a:solidFill>
                  <a:schemeClr val="accent3">
                    <a:lumMod val="75000"/>
                  </a:schemeClr>
                </a:solidFill>
                <a:latin typeface="Trebuchet MS"/>
                <a:ea typeface="Times New Roman"/>
                <a:cs typeface="Times New Roman"/>
              </a:rPr>
              <a:t>Moving Forward</a:t>
            </a:r>
            <a:endParaRPr lang="en-GB" dirty="0">
              <a:solidFill>
                <a:schemeClr val="accent3">
                  <a:lumMod val="75000"/>
                </a:schemeClr>
              </a:solidFill>
              <a:latin typeface="Trebuchet MS"/>
              <a:ea typeface="Times New Roman"/>
              <a:cs typeface="Times New Roman"/>
            </a:endParaRPr>
          </a:p>
        </p:txBody>
      </p:sp>
      <p:cxnSp>
        <p:nvCxnSpPr>
          <p:cNvPr id="47" name="Straight Arrow Connector 46"/>
          <p:cNvCxnSpPr/>
          <p:nvPr/>
        </p:nvCxnSpPr>
        <p:spPr>
          <a:xfrm flipH="1" flipV="1">
            <a:off x="9283700" y="3471864"/>
            <a:ext cx="533400" cy="301625"/>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2174875" y="237744"/>
            <a:ext cx="8097838" cy="523220"/>
          </a:xfrm>
          <a:prstGeom prst="rect">
            <a:avLst/>
          </a:prstGeom>
          <a:solidFill>
            <a:schemeClr val="tx1"/>
          </a:solidFill>
        </p:spPr>
        <p:txBody>
          <a:bodyPr wrap="square" rtlCol="0">
            <a:spAutoFit/>
          </a:bodyPr>
          <a:lstStyle/>
          <a:p>
            <a:pPr algn="ctr"/>
            <a:r>
              <a:rPr lang="en-US" sz="2800" smtClean="0">
                <a:solidFill>
                  <a:schemeClr val="bg1"/>
                </a:solidFill>
              </a:rPr>
              <a:t>Personal Transition Curve</a:t>
            </a:r>
            <a:endParaRPr lang="en-US" sz="2800">
              <a:solidFill>
                <a:schemeClr val="bg1"/>
              </a:solidFill>
            </a:endParaRPr>
          </a:p>
        </p:txBody>
      </p:sp>
    </p:spTree>
    <p:extLst>
      <p:ext uri="{BB962C8B-B14F-4D97-AF65-F5344CB8AC3E}">
        <p14:creationId xmlns:p14="http://schemas.microsoft.com/office/powerpoint/2010/main" val="99851532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621</TotalTime>
  <Words>7255</Words>
  <Application>Microsoft Macintosh PowerPoint</Application>
  <PresentationFormat>Widescreen</PresentationFormat>
  <Paragraphs>657</Paragraphs>
  <Slides>60</Slides>
  <Notes>58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Calibri</vt:lpstr>
      <vt:lpstr>Calibri Light</vt:lpstr>
      <vt:lpstr>Source Sans Pro</vt:lpstr>
      <vt:lpstr>Times New Roman</vt:lpstr>
      <vt:lpstr>Trebuchet MS</vt:lpstr>
      <vt:lpstr>Arial</vt:lpstr>
      <vt:lpstr>Office Theme</vt:lpstr>
      <vt:lpstr>Change Readiness   &amp;   ORGANIZATIONAL CHANGE   </vt:lpstr>
      <vt:lpstr>Agenda</vt:lpstr>
      <vt:lpstr>Objectives</vt:lpstr>
      <vt:lpstr> Expectations </vt:lpstr>
      <vt:lpstr>PowerPoint Presentation</vt:lpstr>
      <vt:lpstr>Please read -</vt:lpstr>
      <vt:lpstr>Change Readiness for Individuals &amp; Teams</vt:lpstr>
      <vt:lpstr>The Good, the Bad and the Ugly</vt:lpstr>
      <vt:lpstr>PowerPoint Presentation</vt:lpstr>
      <vt:lpstr>8 Change Readiness Factors</vt:lpstr>
      <vt:lpstr>Reflection Questions</vt:lpstr>
      <vt:lpstr>Reflection Questions</vt:lpstr>
      <vt:lpstr>Adventurousness</vt:lpstr>
      <vt:lpstr>The Adventurous Leader</vt:lpstr>
      <vt:lpstr>Reflection Questions</vt:lpstr>
      <vt:lpstr>Optimism</vt:lpstr>
      <vt:lpstr>Optimistic Leaders</vt:lpstr>
      <vt:lpstr>Reflection Questions</vt:lpstr>
      <vt:lpstr>Confidence</vt:lpstr>
      <vt:lpstr>The Confident Leader</vt:lpstr>
      <vt:lpstr>Reflection Questions</vt:lpstr>
      <vt:lpstr>Passion</vt:lpstr>
      <vt:lpstr>The Passionate Leader</vt:lpstr>
      <vt:lpstr>Reflection Questions</vt:lpstr>
      <vt:lpstr>Flexibility</vt:lpstr>
      <vt:lpstr>Flexible Leadership</vt:lpstr>
      <vt:lpstr>Reflection Questions</vt:lpstr>
      <vt:lpstr>Tolerance for Ambiguity</vt:lpstr>
      <vt:lpstr>Tolerance for Ambiguity for Leaders</vt:lpstr>
      <vt:lpstr>Reflection Questions</vt:lpstr>
      <vt:lpstr>Resourcefulness</vt:lpstr>
      <vt:lpstr>Resourceful Leaders</vt:lpstr>
      <vt:lpstr>Reflection Questions</vt:lpstr>
      <vt:lpstr>Resilience</vt:lpstr>
      <vt:lpstr>Resilient Leaders</vt:lpstr>
      <vt:lpstr>Reflection Questions</vt:lpstr>
      <vt:lpstr>PowerPoint Presentation</vt:lpstr>
      <vt:lpstr>Change Readiness Insights and Objectives</vt:lpstr>
      <vt:lpstr>Change Readiness Mneumonic </vt:lpstr>
      <vt:lpstr>Resistance to Change</vt:lpstr>
      <vt:lpstr>Resistance is driven by Fears </vt:lpstr>
      <vt:lpstr>PowerPoint Presentation</vt:lpstr>
      <vt:lpstr>PowerPoint Presentation</vt:lpstr>
      <vt:lpstr>Is Change Inevitable?</vt:lpstr>
      <vt:lpstr>PowerPoint Presentation</vt:lpstr>
      <vt:lpstr>Continuous Transformation </vt:lpstr>
      <vt:lpstr>8 Stages of Change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Organizational Change Readiness</vt:lpstr>
      <vt:lpstr>Change Readiness &amp; Organizational Change Review</vt:lpstr>
      <vt:lpstr>Personal “ah-ha”</vt:lpstr>
      <vt:lpstr>Thank you!</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Masters of Change</dc:title>
  <dc:creator>Jacyn Meyer</dc:creator>
  <cp:lastModifiedBy>Jacyn Meyer</cp:lastModifiedBy>
  <cp:revision>39</cp:revision>
  <dcterms:created xsi:type="dcterms:W3CDTF">2017-10-31T17:12:03Z</dcterms:created>
  <dcterms:modified xsi:type="dcterms:W3CDTF">2017-11-01T22:22:37Z</dcterms:modified>
</cp:coreProperties>
</file>